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33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C67F7D-5107-400A-8553-E7FB15C05D82}">
          <p14:sldIdLst>
            <p14:sldId id="327"/>
            <p14:sldId id="330"/>
            <p14:sldId id="331"/>
            <p14:sldId id="332"/>
            <p14:sldId id="298"/>
            <p14:sldId id="262"/>
            <p14:sldId id="299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  <p14:sldId id="294"/>
            <p14:sldId id="296"/>
            <p14:sldId id="318"/>
            <p14:sldId id="319"/>
            <p14:sldId id="321"/>
            <p14:sldId id="322"/>
            <p14:sldId id="323"/>
            <p14:sldId id="324"/>
            <p14:sldId id="288"/>
            <p14:sldId id="289"/>
            <p14:sldId id="320"/>
            <p14:sldId id="274"/>
            <p14:sldId id="333"/>
            <p14:sldId id="275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1C7DDB"/>
    <a:srgbClr val="204E79"/>
    <a:srgbClr val="F2F4F8"/>
    <a:srgbClr val="121619"/>
    <a:srgbClr val="F2F2F2"/>
    <a:srgbClr val="145579"/>
    <a:srgbClr val="3A6483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DB934-3BFB-19EF-7F5E-6D44FEC5CCA9}" v="59" dt="2023-10-24T01:11:35.863"/>
    <p1510:client id="{048C9EB8-3540-3DFA-9212-535EE18E0E11}" v="77" dt="2021-07-12T20:33:42.116"/>
    <p1510:client id="{0DFD2187-C805-1BEA-87AB-EBE2A4EA6063}" v="3020" dt="2023-10-21T20:23:10.348"/>
    <p1510:client id="{10340FDF-B15C-4CFF-B487-146F9B98A252}" v="28" dt="2021-08-10T21:47:37.589"/>
    <p1510:client id="{138C04B4-8366-0117-836E-3AF825BE90A7}" v="77" dt="2023-10-16T20:44:25.736"/>
    <p1510:client id="{2A587807-7A86-A696-956E-880476103103}" v="1603" dt="2023-10-24T02:29:54.022"/>
    <p1510:client id="{3BA0D230-C853-4667-83F9-D85E65BD4B24}" v="2" dt="2021-08-19T16:32:24.566"/>
    <p1510:client id="{5A0AAAB8-49A6-F942-A54D-C6F3E5FF3A63}" v="89" dt="2021-07-13T17:54:45.232"/>
    <p1510:client id="{68676AF6-44E0-F8E1-9587-BF658BB76750}" v="458" dt="2023-10-24T04:31:02.923"/>
    <p1510:client id="{6F78061F-37C9-3A17-D787-41F391AA19B8}" v="8" dt="2023-10-21T21:36:06.907"/>
    <p1510:client id="{72022DC0-C2D7-7952-87CC-06C4423E72AF}" v="130" dt="2023-10-21T20:29:04.801"/>
    <p1510:client id="{76182A0A-D4D8-19A7-ECDC-6CA8E385F38F}" v="4" dt="2023-10-19T22:38:27.445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5527F50-CC5E-F806-675D-CF7C9A0175FA}" v="806" dt="2023-10-21T21:34:30.057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BC476B82-3067-8844-8970-93A640C1A4FD}" v="1293" dt="2023-10-16T22:54:52.251"/>
    <p1510:client id="{C083896D-BE66-E85C-897C-A6AD0DF65F8C}" v="2226" dt="2021-07-13T17:34:38.142"/>
    <p1510:client id="{CC69BAD0-B878-4D5F-9EDC-F1CFB63E14B5}" v="190" dt="2021-08-18T18:06:57.811"/>
    <p1510:client id="{D7C3E1D0-0B7A-47D8-DCBB-4DAA6503B10E}" v="640" dt="2023-10-22T00:05:45.652"/>
    <p1510:client id="{DA03A4A4-9DB4-2E44-4EFD-973AD3CDBD7A}" v="59" dt="2023-10-21T23:24:01.95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D1380-752D-4C69-B0A0-A3B4DE8A868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AFEE64-5A31-432F-B499-1863D3F3A3F3}">
      <dgm:prSet/>
      <dgm:spPr/>
      <dgm:t>
        <a:bodyPr/>
        <a:lstStyle/>
        <a:p>
          <a:r>
            <a:rPr lang="en-US">
              <a:latin typeface="Calibri Light" panose="020F0302020204030204"/>
            </a:rPr>
            <a:t>Data</a:t>
          </a:r>
          <a:r>
            <a:rPr lang="en-US"/>
            <a:t> collection methodology:</a:t>
          </a:r>
        </a:p>
      </dgm:t>
    </dgm:pt>
    <dgm:pt modelId="{906BAD68-A141-49D3-AB93-D945AE27170E}" type="parTrans" cxnId="{1B50ECF9-89F6-4428-B20A-47765320F3CE}">
      <dgm:prSet/>
      <dgm:spPr/>
      <dgm:t>
        <a:bodyPr/>
        <a:lstStyle/>
        <a:p>
          <a:endParaRPr lang="en-US"/>
        </a:p>
      </dgm:t>
    </dgm:pt>
    <dgm:pt modelId="{4A43B919-6728-4732-BEDA-7A7D42B0160B}" type="sibTrans" cxnId="{1B50ECF9-89F6-4428-B20A-47765320F3CE}">
      <dgm:prSet/>
      <dgm:spPr/>
      <dgm:t>
        <a:bodyPr/>
        <a:lstStyle/>
        <a:p>
          <a:endParaRPr lang="en-US"/>
        </a:p>
      </dgm:t>
    </dgm:pt>
    <dgm:pt modelId="{E8AF1A22-FDA1-4D36-8277-3C63369953C7}">
      <dgm:prSet/>
      <dgm:spPr/>
      <dgm:t>
        <a:bodyPr/>
        <a:lstStyle/>
        <a:p>
          <a:r>
            <a:rPr lang="en-US"/>
            <a:t>Using SpaceX REST API to GET Requests.</a:t>
          </a:r>
        </a:p>
      </dgm:t>
    </dgm:pt>
    <dgm:pt modelId="{C56D23DA-CBCE-45DE-A78D-76E26710E6F9}" type="parTrans" cxnId="{A7EFAE46-6273-4CED-BCEC-B58F70489E1E}">
      <dgm:prSet/>
      <dgm:spPr/>
      <dgm:t>
        <a:bodyPr/>
        <a:lstStyle/>
        <a:p>
          <a:endParaRPr lang="en-US"/>
        </a:p>
      </dgm:t>
    </dgm:pt>
    <dgm:pt modelId="{A24699A0-EC53-489C-BDD6-A0AFA1C81C47}" type="sibTrans" cxnId="{A7EFAE46-6273-4CED-BCEC-B58F70489E1E}">
      <dgm:prSet/>
      <dgm:spPr/>
      <dgm:t>
        <a:bodyPr/>
        <a:lstStyle/>
        <a:p>
          <a:endParaRPr lang="en-US"/>
        </a:p>
      </dgm:t>
    </dgm:pt>
    <dgm:pt modelId="{0C208FAF-D567-421B-9234-0220BAB148B3}">
      <dgm:prSet/>
      <dgm:spPr/>
      <dgm:t>
        <a:bodyPr/>
        <a:lstStyle/>
        <a:p>
          <a:r>
            <a:rPr lang="en-US"/>
            <a:t>Web Scraping.</a:t>
          </a:r>
        </a:p>
      </dgm:t>
    </dgm:pt>
    <dgm:pt modelId="{2B9CABBD-804E-43E6-B754-F0C8E31A5508}" type="parTrans" cxnId="{DC2649B7-9EA6-4E92-8468-B84AEE453234}">
      <dgm:prSet/>
      <dgm:spPr/>
      <dgm:t>
        <a:bodyPr/>
        <a:lstStyle/>
        <a:p>
          <a:endParaRPr lang="en-US"/>
        </a:p>
      </dgm:t>
    </dgm:pt>
    <dgm:pt modelId="{3E7B9D04-9366-4D6F-8C3C-E7843F9370B6}" type="sibTrans" cxnId="{DC2649B7-9EA6-4E92-8468-B84AEE453234}">
      <dgm:prSet/>
      <dgm:spPr/>
      <dgm:t>
        <a:bodyPr/>
        <a:lstStyle/>
        <a:p>
          <a:endParaRPr lang="en-US"/>
        </a:p>
      </dgm:t>
    </dgm:pt>
    <dgm:pt modelId="{E1607123-D015-440D-BF5F-4C40C8495730}">
      <dgm:prSet/>
      <dgm:spPr/>
      <dgm:t>
        <a:bodyPr/>
        <a:lstStyle/>
        <a:p>
          <a:r>
            <a:rPr lang="en-US"/>
            <a:t>Perform data wrangling</a:t>
          </a:r>
        </a:p>
      </dgm:t>
    </dgm:pt>
    <dgm:pt modelId="{C13BC256-DE8F-4CEE-935A-6B24C7A1E953}" type="parTrans" cxnId="{AD1E1136-1EF7-469D-84A0-1411383743E3}">
      <dgm:prSet/>
      <dgm:spPr/>
      <dgm:t>
        <a:bodyPr/>
        <a:lstStyle/>
        <a:p>
          <a:endParaRPr lang="en-US"/>
        </a:p>
      </dgm:t>
    </dgm:pt>
    <dgm:pt modelId="{2A112C93-D4E3-4653-BC95-0B057DAA80DE}" type="sibTrans" cxnId="{AD1E1136-1EF7-469D-84A0-1411383743E3}">
      <dgm:prSet/>
      <dgm:spPr/>
      <dgm:t>
        <a:bodyPr/>
        <a:lstStyle/>
        <a:p>
          <a:endParaRPr lang="en-US"/>
        </a:p>
      </dgm:t>
    </dgm:pt>
    <dgm:pt modelId="{01F4E8C7-C00B-4ACC-8A3C-13DA66ADB1BE}">
      <dgm:prSet/>
      <dgm:spPr/>
      <dgm:t>
        <a:bodyPr/>
        <a:lstStyle/>
        <a:p>
          <a:r>
            <a:rPr lang="en-US"/>
            <a:t>Using some helping methods like:</a:t>
          </a:r>
        </a:p>
      </dgm:t>
    </dgm:pt>
    <dgm:pt modelId="{68B297A7-DCE0-413C-8D4C-A3BCF2D819FD}" type="parTrans" cxnId="{E6AC3063-9773-4969-B513-A820EF9437CE}">
      <dgm:prSet/>
      <dgm:spPr/>
      <dgm:t>
        <a:bodyPr/>
        <a:lstStyle/>
        <a:p>
          <a:endParaRPr lang="en-US"/>
        </a:p>
      </dgm:t>
    </dgm:pt>
    <dgm:pt modelId="{32CC675D-7489-4112-88C2-236C5CA60D28}" type="sibTrans" cxnId="{E6AC3063-9773-4969-B513-A820EF9437CE}">
      <dgm:prSet/>
      <dgm:spPr/>
      <dgm:t>
        <a:bodyPr/>
        <a:lstStyle/>
        <a:p>
          <a:endParaRPr lang="en-US"/>
        </a:p>
      </dgm:t>
    </dgm:pt>
    <dgm:pt modelId="{52801173-BDDE-4615-8D5B-04765970D351}">
      <dgm:prSet/>
      <dgm:spPr/>
      <dgm:t>
        <a:bodyPr/>
        <a:lstStyle/>
        <a:p>
          <a:r>
            <a:rPr lang="en-US"/>
            <a:t>.</a:t>
          </a:r>
          <a:r>
            <a:rPr lang="en-US" err="1"/>
            <a:t>fillna</a:t>
          </a:r>
          <a:r>
            <a:rPr lang="en-US"/>
            <a:t>() :to fill nulls cells with measurements of central tendency.</a:t>
          </a:r>
        </a:p>
      </dgm:t>
    </dgm:pt>
    <dgm:pt modelId="{D1775DF5-099E-450E-95A1-51CCB492462D}" type="parTrans" cxnId="{E99D6737-EF68-448F-880E-0F6E1A1C04CB}">
      <dgm:prSet/>
      <dgm:spPr/>
      <dgm:t>
        <a:bodyPr/>
        <a:lstStyle/>
        <a:p>
          <a:endParaRPr lang="en-US"/>
        </a:p>
      </dgm:t>
    </dgm:pt>
    <dgm:pt modelId="{F716032E-31C4-4969-87FA-0D772A5BAAED}" type="sibTrans" cxnId="{E99D6737-EF68-448F-880E-0F6E1A1C04CB}">
      <dgm:prSet/>
      <dgm:spPr/>
      <dgm:t>
        <a:bodyPr/>
        <a:lstStyle/>
        <a:p>
          <a:endParaRPr lang="en-US"/>
        </a:p>
      </dgm:t>
    </dgm:pt>
    <dgm:pt modelId="{C73D43BC-6A2F-45D1-B98C-6184FF5F5D7E}">
      <dgm:prSet/>
      <dgm:spPr/>
      <dgm:t>
        <a:bodyPr/>
        <a:lstStyle/>
        <a:p>
          <a:r>
            <a:rPr lang="en-US"/>
            <a:t>.</a:t>
          </a:r>
          <a:r>
            <a:rPr lang="en-US" err="1"/>
            <a:t>count_values</a:t>
          </a:r>
          <a:r>
            <a:rPr lang="en-US"/>
            <a:t>() : to show frequency of event like:</a:t>
          </a:r>
        </a:p>
      </dgm:t>
    </dgm:pt>
    <dgm:pt modelId="{CB3F3142-29EE-43A0-BF25-E4925CDA46AC}" type="parTrans" cxnId="{380A1D19-607C-4BF4-A3A4-A916D99AC8B6}">
      <dgm:prSet/>
      <dgm:spPr/>
      <dgm:t>
        <a:bodyPr/>
        <a:lstStyle/>
        <a:p>
          <a:endParaRPr lang="en-US"/>
        </a:p>
      </dgm:t>
    </dgm:pt>
    <dgm:pt modelId="{361BA1B2-081D-4CC4-A3D5-843A4A652ABF}" type="sibTrans" cxnId="{380A1D19-607C-4BF4-A3A4-A916D99AC8B6}">
      <dgm:prSet/>
      <dgm:spPr/>
      <dgm:t>
        <a:bodyPr/>
        <a:lstStyle/>
        <a:p>
          <a:endParaRPr lang="en-US"/>
        </a:p>
      </dgm:t>
    </dgm:pt>
    <dgm:pt modelId="{4F34B123-721B-433A-9739-F57A6209F1BE}">
      <dgm:prSet/>
      <dgm:spPr/>
      <dgm:t>
        <a:bodyPr/>
        <a:lstStyle/>
        <a:p>
          <a:r>
            <a:rPr lang="en-US"/>
            <a:t>Number of Launches on each site</a:t>
          </a:r>
        </a:p>
      </dgm:t>
    </dgm:pt>
    <dgm:pt modelId="{3852E11B-753C-4FD9-840D-73D5D3E0C130}" type="parTrans" cxnId="{55A63E18-B9CB-4509-861D-3C6570CD59A1}">
      <dgm:prSet/>
      <dgm:spPr/>
      <dgm:t>
        <a:bodyPr/>
        <a:lstStyle/>
        <a:p>
          <a:endParaRPr lang="en-US"/>
        </a:p>
      </dgm:t>
    </dgm:pt>
    <dgm:pt modelId="{8DE450EF-44FE-4F5A-BBF3-4106C16BC90A}" type="sibTrans" cxnId="{55A63E18-B9CB-4509-861D-3C6570CD59A1}">
      <dgm:prSet/>
      <dgm:spPr/>
      <dgm:t>
        <a:bodyPr/>
        <a:lstStyle/>
        <a:p>
          <a:endParaRPr lang="en-US"/>
        </a:p>
      </dgm:t>
    </dgm:pt>
    <dgm:pt modelId="{E17563F0-9843-45D4-AB81-5293C4E2C81A}">
      <dgm:prSet/>
      <dgm:spPr/>
      <dgm:t>
        <a:bodyPr/>
        <a:lstStyle/>
        <a:p>
          <a:r>
            <a:rPr lang="en-US"/>
            <a:t>Perform exploratory data analysis (EDA) using visualization and SQL</a:t>
          </a:r>
        </a:p>
      </dgm:t>
    </dgm:pt>
    <dgm:pt modelId="{39A7A35B-9572-4E7A-B08F-77E7AB5E500D}" type="parTrans" cxnId="{3FEF5085-D816-4CAF-BA93-913064CAD59C}">
      <dgm:prSet/>
      <dgm:spPr/>
      <dgm:t>
        <a:bodyPr/>
        <a:lstStyle/>
        <a:p>
          <a:endParaRPr lang="en-US"/>
        </a:p>
      </dgm:t>
    </dgm:pt>
    <dgm:pt modelId="{9EF674BF-7A2A-45D2-B031-C2448405E3FC}" type="sibTrans" cxnId="{3FEF5085-D816-4CAF-BA93-913064CAD59C}">
      <dgm:prSet/>
      <dgm:spPr/>
      <dgm:t>
        <a:bodyPr/>
        <a:lstStyle/>
        <a:p>
          <a:endParaRPr lang="en-US"/>
        </a:p>
      </dgm:t>
    </dgm:pt>
    <dgm:pt modelId="{21CBF521-5D55-4B01-A04F-24FCB417D15B}">
      <dgm:prSet/>
      <dgm:spPr/>
      <dgm:t>
        <a:bodyPr/>
        <a:lstStyle/>
        <a:p>
          <a:r>
            <a:rPr lang="en-US"/>
            <a:t>Perform interactive visual analytics using Folium and </a:t>
          </a:r>
          <a:r>
            <a:rPr lang="en-US" err="1"/>
            <a:t>Plotly</a:t>
          </a:r>
          <a:r>
            <a:rPr lang="en-US"/>
            <a:t> Dash</a:t>
          </a:r>
        </a:p>
      </dgm:t>
    </dgm:pt>
    <dgm:pt modelId="{6C3F176E-4998-4995-9802-6F2DCF95D829}" type="parTrans" cxnId="{32C7BF8B-B8DD-480C-AE3F-F7ED952E2F82}">
      <dgm:prSet/>
      <dgm:spPr/>
      <dgm:t>
        <a:bodyPr/>
        <a:lstStyle/>
        <a:p>
          <a:endParaRPr lang="en-US"/>
        </a:p>
      </dgm:t>
    </dgm:pt>
    <dgm:pt modelId="{5E25440F-050C-43AD-A553-2397023C2D15}" type="sibTrans" cxnId="{32C7BF8B-B8DD-480C-AE3F-F7ED952E2F82}">
      <dgm:prSet/>
      <dgm:spPr/>
      <dgm:t>
        <a:bodyPr/>
        <a:lstStyle/>
        <a:p>
          <a:endParaRPr lang="en-US"/>
        </a:p>
      </dgm:t>
    </dgm:pt>
    <dgm:pt modelId="{1AFBCA1C-FF4E-4A50-8DBB-0645773C4244}">
      <dgm:prSet/>
      <dgm:spPr/>
      <dgm:t>
        <a:bodyPr/>
        <a:lstStyle/>
        <a:p>
          <a:r>
            <a:rPr lang="en-US"/>
            <a:t>Perform predictive analysis using classification models</a:t>
          </a:r>
        </a:p>
      </dgm:t>
    </dgm:pt>
    <dgm:pt modelId="{7F2DD4DD-AAB8-4C64-B395-8507B020C520}" type="parTrans" cxnId="{398E73A3-3B2E-4729-8063-16FB86763A99}">
      <dgm:prSet/>
      <dgm:spPr/>
      <dgm:t>
        <a:bodyPr/>
        <a:lstStyle/>
        <a:p>
          <a:endParaRPr lang="en-US"/>
        </a:p>
      </dgm:t>
    </dgm:pt>
    <dgm:pt modelId="{2A501046-1049-449C-B5F8-F99586F0C5FE}" type="sibTrans" cxnId="{398E73A3-3B2E-4729-8063-16FB86763A99}">
      <dgm:prSet/>
      <dgm:spPr/>
      <dgm:t>
        <a:bodyPr/>
        <a:lstStyle/>
        <a:p>
          <a:endParaRPr lang="en-US"/>
        </a:p>
      </dgm:t>
    </dgm:pt>
    <dgm:pt modelId="{05C856FC-B987-457F-889A-F64576EF8534}">
      <dgm:prSet/>
      <dgm:spPr/>
      <dgm:t>
        <a:bodyPr/>
        <a:lstStyle/>
        <a:p>
          <a:r>
            <a:rPr lang="en-US" b="0"/>
            <a:t>Using Scikit-Learn to:</a:t>
          </a:r>
        </a:p>
      </dgm:t>
    </dgm:pt>
    <dgm:pt modelId="{8D16C8D7-72BE-4CA3-B396-D8CF30B10792}" type="parTrans" cxnId="{1D658506-4F70-487A-8788-20978E5AB1D5}">
      <dgm:prSet/>
      <dgm:spPr/>
      <dgm:t>
        <a:bodyPr/>
        <a:lstStyle/>
        <a:p>
          <a:endParaRPr lang="en-US"/>
        </a:p>
      </dgm:t>
    </dgm:pt>
    <dgm:pt modelId="{7075CCF6-D769-4AA6-9784-F24F366D7A1B}" type="sibTrans" cxnId="{1D658506-4F70-487A-8788-20978E5AB1D5}">
      <dgm:prSet/>
      <dgm:spPr/>
      <dgm:t>
        <a:bodyPr/>
        <a:lstStyle/>
        <a:p>
          <a:endParaRPr lang="en-US"/>
        </a:p>
      </dgm:t>
    </dgm:pt>
    <dgm:pt modelId="{F57CADA4-A18F-4CE2-89E6-D99E186C7442}">
      <dgm:prSet/>
      <dgm:spPr/>
      <dgm:t>
        <a:bodyPr/>
        <a:lstStyle/>
        <a:p>
          <a:r>
            <a:rPr lang="en-US"/>
            <a:t>Pre-Proces the data</a:t>
          </a:r>
        </a:p>
      </dgm:t>
    </dgm:pt>
    <dgm:pt modelId="{0CFF8A6B-BD9D-411D-A675-11F36FEEC467}" type="parTrans" cxnId="{56AFC0D0-885C-4391-90BE-107FF1DDC630}">
      <dgm:prSet/>
      <dgm:spPr/>
      <dgm:t>
        <a:bodyPr/>
        <a:lstStyle/>
        <a:p>
          <a:endParaRPr lang="en-US"/>
        </a:p>
      </dgm:t>
    </dgm:pt>
    <dgm:pt modelId="{36E6726D-C7E4-4D55-AE7C-32128ECFF16F}" type="sibTrans" cxnId="{56AFC0D0-885C-4391-90BE-107FF1DDC630}">
      <dgm:prSet/>
      <dgm:spPr/>
      <dgm:t>
        <a:bodyPr/>
        <a:lstStyle/>
        <a:p>
          <a:endParaRPr lang="en-US"/>
        </a:p>
      </dgm:t>
    </dgm:pt>
    <dgm:pt modelId="{95ECF8F9-83F9-42D6-BF3E-89D48A444278}">
      <dgm:prSet/>
      <dgm:spPr/>
      <dgm:t>
        <a:bodyPr/>
        <a:lstStyle/>
        <a:p>
          <a:r>
            <a:rPr lang="en-US"/>
            <a:t>Split data</a:t>
          </a:r>
        </a:p>
      </dgm:t>
    </dgm:pt>
    <dgm:pt modelId="{ACD99353-4A21-4AE4-BD1A-65517C88FEFD}" type="parTrans" cxnId="{08E13758-1666-4827-A7B8-C4B72CDFBC74}">
      <dgm:prSet/>
      <dgm:spPr/>
      <dgm:t>
        <a:bodyPr/>
        <a:lstStyle/>
        <a:p>
          <a:endParaRPr lang="en-US"/>
        </a:p>
      </dgm:t>
    </dgm:pt>
    <dgm:pt modelId="{61645E55-8EBC-4BF4-A88D-25F75ED63B6C}" type="sibTrans" cxnId="{08E13758-1666-4827-A7B8-C4B72CDFBC74}">
      <dgm:prSet/>
      <dgm:spPr/>
      <dgm:t>
        <a:bodyPr/>
        <a:lstStyle/>
        <a:p>
          <a:endParaRPr lang="en-US"/>
        </a:p>
      </dgm:t>
    </dgm:pt>
    <dgm:pt modelId="{10B6AAE7-CAD5-4E8F-BD4F-E24CD5A46BE0}">
      <dgm:prSet/>
      <dgm:spPr/>
      <dgm:t>
        <a:bodyPr/>
        <a:lstStyle/>
        <a:p>
          <a:r>
            <a:rPr lang="en-US"/>
            <a:t>Find Hyper-Parameter Using Grid SearchCV</a:t>
          </a:r>
        </a:p>
      </dgm:t>
    </dgm:pt>
    <dgm:pt modelId="{7077A794-01C6-4C6B-A43E-94A73EE8E3DD}" type="parTrans" cxnId="{50128D4C-91EE-4ED4-900E-D2EF6FCF40B7}">
      <dgm:prSet/>
      <dgm:spPr/>
      <dgm:t>
        <a:bodyPr/>
        <a:lstStyle/>
        <a:p>
          <a:endParaRPr lang="en-US"/>
        </a:p>
      </dgm:t>
    </dgm:pt>
    <dgm:pt modelId="{B37845A1-1F75-45E7-9909-AF1EFFDA1827}" type="sibTrans" cxnId="{50128D4C-91EE-4ED4-900E-D2EF6FCF40B7}">
      <dgm:prSet/>
      <dgm:spPr/>
      <dgm:t>
        <a:bodyPr/>
        <a:lstStyle/>
        <a:p>
          <a:endParaRPr lang="en-US"/>
        </a:p>
      </dgm:t>
    </dgm:pt>
    <dgm:pt modelId="{879B0130-80F8-47DA-88FB-E44C86435EA1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Assessing Accuracy Of each Model.</a:t>
          </a:r>
        </a:p>
      </dgm:t>
    </dgm:pt>
    <dgm:pt modelId="{3866E133-506D-46B8-97C2-1CCAD26C2690}" type="parTrans" cxnId="{3AFDEBDC-6860-4BC5-9724-31BC0A3BA3CF}">
      <dgm:prSet/>
      <dgm:spPr/>
    </dgm:pt>
    <dgm:pt modelId="{E38021C0-1C88-45FD-B735-B57534B4BCFC}" type="sibTrans" cxnId="{3AFDEBDC-6860-4BC5-9724-31BC0A3BA3CF}">
      <dgm:prSet/>
      <dgm:spPr/>
    </dgm:pt>
    <dgm:pt modelId="{4A5A4C17-5681-482B-9055-3AAC565E167D}">
      <dgm:prSet phldr="0"/>
      <dgm:spPr/>
      <dgm:t>
        <a:bodyPr/>
        <a:lstStyle/>
        <a:p>
          <a:pPr rtl="0"/>
          <a:r>
            <a:rPr lang="en-US"/>
            <a:t>Confusion matrices for each classification algorithm</a:t>
          </a:r>
          <a:endParaRPr lang="en-US">
            <a:latin typeface="Calibri Light" panose="020F0302020204030204"/>
          </a:endParaRPr>
        </a:p>
      </dgm:t>
    </dgm:pt>
    <dgm:pt modelId="{5E891C04-16BF-4CD9-855B-3C2328DE2630}" type="parTrans" cxnId="{44A32CC9-D31E-443F-A111-C163B84493A6}">
      <dgm:prSet/>
      <dgm:spPr/>
    </dgm:pt>
    <dgm:pt modelId="{5F1B6FFD-9B9E-44BE-B27E-961C6228290E}" type="sibTrans" cxnId="{44A32CC9-D31E-443F-A111-C163B84493A6}">
      <dgm:prSet/>
      <dgm:spPr/>
    </dgm:pt>
    <dgm:pt modelId="{9672107E-8F14-4EAF-841C-858790AB4DCF}" type="pres">
      <dgm:prSet presAssocID="{AF7D1380-752D-4C69-B0A0-A3B4DE8A8681}" presName="linear" presStyleCnt="0">
        <dgm:presLayoutVars>
          <dgm:dir/>
          <dgm:animLvl val="lvl"/>
          <dgm:resizeHandles val="exact"/>
        </dgm:presLayoutVars>
      </dgm:prSet>
      <dgm:spPr/>
    </dgm:pt>
    <dgm:pt modelId="{02C259A5-CB0F-49D9-9B66-92C047AE51D5}" type="pres">
      <dgm:prSet presAssocID="{3EAFEE64-5A31-432F-B499-1863D3F3A3F3}" presName="parentLin" presStyleCnt="0"/>
      <dgm:spPr/>
    </dgm:pt>
    <dgm:pt modelId="{E63501D1-AEED-4985-AB37-15E1DEA73F45}" type="pres">
      <dgm:prSet presAssocID="{3EAFEE64-5A31-432F-B499-1863D3F3A3F3}" presName="parentLeftMargin" presStyleLbl="node1" presStyleIdx="0" presStyleCnt="5"/>
      <dgm:spPr/>
    </dgm:pt>
    <dgm:pt modelId="{7771165E-8844-4DAB-9A7B-498700E72208}" type="pres">
      <dgm:prSet presAssocID="{3EAFEE64-5A31-432F-B499-1863D3F3A3F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445F593-A912-4EB7-A769-A32D3C0D96C3}" type="pres">
      <dgm:prSet presAssocID="{3EAFEE64-5A31-432F-B499-1863D3F3A3F3}" presName="negativeSpace" presStyleCnt="0"/>
      <dgm:spPr/>
    </dgm:pt>
    <dgm:pt modelId="{BA8F58E9-85CE-4BCB-A74C-5CBD106D7CDF}" type="pres">
      <dgm:prSet presAssocID="{3EAFEE64-5A31-432F-B499-1863D3F3A3F3}" presName="childText" presStyleLbl="conFgAcc1" presStyleIdx="0" presStyleCnt="5">
        <dgm:presLayoutVars>
          <dgm:bulletEnabled val="1"/>
        </dgm:presLayoutVars>
      </dgm:prSet>
      <dgm:spPr/>
    </dgm:pt>
    <dgm:pt modelId="{306D2461-E9AF-4185-A8EE-A72F42C4C15D}" type="pres">
      <dgm:prSet presAssocID="{4A43B919-6728-4732-BEDA-7A7D42B0160B}" presName="spaceBetweenRectangles" presStyleCnt="0"/>
      <dgm:spPr/>
    </dgm:pt>
    <dgm:pt modelId="{4A0C3E64-6AC0-438C-8A8D-920BC0FCAF3D}" type="pres">
      <dgm:prSet presAssocID="{E1607123-D015-440D-BF5F-4C40C8495730}" presName="parentLin" presStyleCnt="0"/>
      <dgm:spPr/>
    </dgm:pt>
    <dgm:pt modelId="{D70A3C59-22B9-4117-9221-CC7A1CCA8616}" type="pres">
      <dgm:prSet presAssocID="{E1607123-D015-440D-BF5F-4C40C8495730}" presName="parentLeftMargin" presStyleLbl="node1" presStyleIdx="0" presStyleCnt="5"/>
      <dgm:spPr/>
    </dgm:pt>
    <dgm:pt modelId="{B5C58684-0275-4B05-BBD9-E956B3BCDF6C}" type="pres">
      <dgm:prSet presAssocID="{E1607123-D015-440D-BF5F-4C40C849573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0459CBF-EA97-480C-8718-3A8EEFC29563}" type="pres">
      <dgm:prSet presAssocID="{E1607123-D015-440D-BF5F-4C40C8495730}" presName="negativeSpace" presStyleCnt="0"/>
      <dgm:spPr/>
    </dgm:pt>
    <dgm:pt modelId="{32929181-8850-4D15-A124-C375E55B96A5}" type="pres">
      <dgm:prSet presAssocID="{E1607123-D015-440D-BF5F-4C40C8495730}" presName="childText" presStyleLbl="conFgAcc1" presStyleIdx="1" presStyleCnt="5">
        <dgm:presLayoutVars>
          <dgm:bulletEnabled val="1"/>
        </dgm:presLayoutVars>
      </dgm:prSet>
      <dgm:spPr/>
    </dgm:pt>
    <dgm:pt modelId="{182900C9-CD3D-4F99-B091-9DB1CF19D556}" type="pres">
      <dgm:prSet presAssocID="{2A112C93-D4E3-4653-BC95-0B057DAA80DE}" presName="spaceBetweenRectangles" presStyleCnt="0"/>
      <dgm:spPr/>
    </dgm:pt>
    <dgm:pt modelId="{E25F1B8A-3B93-4260-8217-E35170F7973F}" type="pres">
      <dgm:prSet presAssocID="{E17563F0-9843-45D4-AB81-5293C4E2C81A}" presName="parentLin" presStyleCnt="0"/>
      <dgm:spPr/>
    </dgm:pt>
    <dgm:pt modelId="{E7C1D37C-5D7B-499E-A573-4F50B635826D}" type="pres">
      <dgm:prSet presAssocID="{E17563F0-9843-45D4-AB81-5293C4E2C81A}" presName="parentLeftMargin" presStyleLbl="node1" presStyleIdx="1" presStyleCnt="5"/>
      <dgm:spPr/>
    </dgm:pt>
    <dgm:pt modelId="{4795B371-36F9-4784-B131-28EFCE4ABD7F}" type="pres">
      <dgm:prSet presAssocID="{E17563F0-9843-45D4-AB81-5293C4E2C81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4F8A8E9-5DEC-4EE2-90DE-9FFB2F6A8251}" type="pres">
      <dgm:prSet presAssocID="{E17563F0-9843-45D4-AB81-5293C4E2C81A}" presName="negativeSpace" presStyleCnt="0"/>
      <dgm:spPr/>
    </dgm:pt>
    <dgm:pt modelId="{BD08B784-CB17-4517-A43A-C4ECAC650794}" type="pres">
      <dgm:prSet presAssocID="{E17563F0-9843-45D4-AB81-5293C4E2C81A}" presName="childText" presStyleLbl="conFgAcc1" presStyleIdx="2" presStyleCnt="5">
        <dgm:presLayoutVars>
          <dgm:bulletEnabled val="1"/>
        </dgm:presLayoutVars>
      </dgm:prSet>
      <dgm:spPr/>
    </dgm:pt>
    <dgm:pt modelId="{D1CE66DD-0FE2-434E-BCB3-3E97A9C4637E}" type="pres">
      <dgm:prSet presAssocID="{9EF674BF-7A2A-45D2-B031-C2448405E3FC}" presName="spaceBetweenRectangles" presStyleCnt="0"/>
      <dgm:spPr/>
    </dgm:pt>
    <dgm:pt modelId="{DB029295-969F-4C10-94FF-4EACD2BCDD3E}" type="pres">
      <dgm:prSet presAssocID="{21CBF521-5D55-4B01-A04F-24FCB417D15B}" presName="parentLin" presStyleCnt="0"/>
      <dgm:spPr/>
    </dgm:pt>
    <dgm:pt modelId="{452A165C-0F8E-4E7C-AF19-2392CCC4FF38}" type="pres">
      <dgm:prSet presAssocID="{21CBF521-5D55-4B01-A04F-24FCB417D15B}" presName="parentLeftMargin" presStyleLbl="node1" presStyleIdx="2" presStyleCnt="5"/>
      <dgm:spPr/>
    </dgm:pt>
    <dgm:pt modelId="{02140208-3074-41E3-A02B-8C9BFC79B671}" type="pres">
      <dgm:prSet presAssocID="{21CBF521-5D55-4B01-A04F-24FCB417D15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C65A700-2656-4B10-95E7-8CC874A344B9}" type="pres">
      <dgm:prSet presAssocID="{21CBF521-5D55-4B01-A04F-24FCB417D15B}" presName="negativeSpace" presStyleCnt="0"/>
      <dgm:spPr/>
    </dgm:pt>
    <dgm:pt modelId="{23FD6722-8BD2-4C0C-A8C3-27907C13F1F3}" type="pres">
      <dgm:prSet presAssocID="{21CBF521-5D55-4B01-A04F-24FCB417D15B}" presName="childText" presStyleLbl="conFgAcc1" presStyleIdx="3" presStyleCnt="5">
        <dgm:presLayoutVars>
          <dgm:bulletEnabled val="1"/>
        </dgm:presLayoutVars>
      </dgm:prSet>
      <dgm:spPr/>
    </dgm:pt>
    <dgm:pt modelId="{B53667C2-66C7-493D-9582-2180BE5BAB46}" type="pres">
      <dgm:prSet presAssocID="{5E25440F-050C-43AD-A553-2397023C2D15}" presName="spaceBetweenRectangles" presStyleCnt="0"/>
      <dgm:spPr/>
    </dgm:pt>
    <dgm:pt modelId="{31C7B3A5-8CCA-4DCC-89BC-8EDC915BB82D}" type="pres">
      <dgm:prSet presAssocID="{1AFBCA1C-FF4E-4A50-8DBB-0645773C4244}" presName="parentLin" presStyleCnt="0"/>
      <dgm:spPr/>
    </dgm:pt>
    <dgm:pt modelId="{C4AB6316-8F92-4A51-98C0-9FF72EDB1B40}" type="pres">
      <dgm:prSet presAssocID="{1AFBCA1C-FF4E-4A50-8DBB-0645773C4244}" presName="parentLeftMargin" presStyleLbl="node1" presStyleIdx="3" presStyleCnt="5"/>
      <dgm:spPr/>
    </dgm:pt>
    <dgm:pt modelId="{7FF22A5F-38E7-41D1-9D0D-AF70F23D7828}" type="pres">
      <dgm:prSet presAssocID="{1AFBCA1C-FF4E-4A50-8DBB-0645773C424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7339846-D53C-4471-A40B-3AD91C3D431C}" type="pres">
      <dgm:prSet presAssocID="{1AFBCA1C-FF4E-4A50-8DBB-0645773C4244}" presName="negativeSpace" presStyleCnt="0"/>
      <dgm:spPr/>
    </dgm:pt>
    <dgm:pt modelId="{ED5F01BA-F17D-4804-BC2E-DF85B47BFFFA}" type="pres">
      <dgm:prSet presAssocID="{1AFBCA1C-FF4E-4A50-8DBB-0645773C424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4581B02-5B64-464B-B588-91A6AE2664EB}" type="presOf" srcId="{1AFBCA1C-FF4E-4A50-8DBB-0645773C4244}" destId="{7FF22A5F-38E7-41D1-9D0D-AF70F23D7828}" srcOrd="1" destOrd="0" presId="urn:microsoft.com/office/officeart/2005/8/layout/list1"/>
    <dgm:cxn modelId="{1D658506-4F70-487A-8788-20978E5AB1D5}" srcId="{1AFBCA1C-FF4E-4A50-8DBB-0645773C4244}" destId="{05C856FC-B987-457F-889A-F64576EF8534}" srcOrd="0" destOrd="0" parTransId="{8D16C8D7-72BE-4CA3-B396-D8CF30B10792}" sibTransId="{7075CCF6-D769-4AA6-9784-F24F366D7A1B}"/>
    <dgm:cxn modelId="{4D6DCD07-5429-4DC5-9254-221F634ED4C2}" type="presOf" srcId="{10B6AAE7-CAD5-4E8F-BD4F-E24CD5A46BE0}" destId="{ED5F01BA-F17D-4804-BC2E-DF85B47BFFFA}" srcOrd="0" destOrd="3" presId="urn:microsoft.com/office/officeart/2005/8/layout/list1"/>
    <dgm:cxn modelId="{0DEBDD11-CB95-496E-8C18-1FF17846F356}" type="presOf" srcId="{21CBF521-5D55-4B01-A04F-24FCB417D15B}" destId="{452A165C-0F8E-4E7C-AF19-2392CCC4FF38}" srcOrd="0" destOrd="0" presId="urn:microsoft.com/office/officeart/2005/8/layout/list1"/>
    <dgm:cxn modelId="{55A63E18-B9CB-4509-861D-3C6570CD59A1}" srcId="{C73D43BC-6A2F-45D1-B98C-6184FF5F5D7E}" destId="{4F34B123-721B-433A-9739-F57A6209F1BE}" srcOrd="0" destOrd="0" parTransId="{3852E11B-753C-4FD9-840D-73D5D3E0C130}" sibTransId="{8DE450EF-44FE-4F5A-BBF3-4106C16BC90A}"/>
    <dgm:cxn modelId="{380A1D19-607C-4BF4-A3A4-A916D99AC8B6}" srcId="{01F4E8C7-C00B-4ACC-8A3C-13DA66ADB1BE}" destId="{C73D43BC-6A2F-45D1-B98C-6184FF5F5D7E}" srcOrd="1" destOrd="0" parTransId="{CB3F3142-29EE-43A0-BF25-E4925CDA46AC}" sibTransId="{361BA1B2-081D-4CC4-A3D5-843A4A652ABF}"/>
    <dgm:cxn modelId="{FDA4A61B-6065-4233-9D1D-DD4E19BDA93B}" type="presOf" srcId="{F57CADA4-A18F-4CE2-89E6-D99E186C7442}" destId="{ED5F01BA-F17D-4804-BC2E-DF85B47BFFFA}" srcOrd="0" destOrd="1" presId="urn:microsoft.com/office/officeart/2005/8/layout/list1"/>
    <dgm:cxn modelId="{6AE0C11F-D427-4EFD-8E29-C234A8A6409F}" type="presOf" srcId="{1AFBCA1C-FF4E-4A50-8DBB-0645773C4244}" destId="{C4AB6316-8F92-4A51-98C0-9FF72EDB1B40}" srcOrd="0" destOrd="0" presId="urn:microsoft.com/office/officeart/2005/8/layout/list1"/>
    <dgm:cxn modelId="{C6F04A23-02B7-4F54-A9EF-3473626CB187}" type="presOf" srcId="{E8AF1A22-FDA1-4D36-8277-3C63369953C7}" destId="{BA8F58E9-85CE-4BCB-A74C-5CBD106D7CDF}" srcOrd="0" destOrd="0" presId="urn:microsoft.com/office/officeart/2005/8/layout/list1"/>
    <dgm:cxn modelId="{AD1E1136-1EF7-469D-84A0-1411383743E3}" srcId="{AF7D1380-752D-4C69-B0A0-A3B4DE8A8681}" destId="{E1607123-D015-440D-BF5F-4C40C8495730}" srcOrd="1" destOrd="0" parTransId="{C13BC256-DE8F-4CEE-935A-6B24C7A1E953}" sibTransId="{2A112C93-D4E3-4653-BC95-0B057DAA80DE}"/>
    <dgm:cxn modelId="{E99D6737-EF68-448F-880E-0F6E1A1C04CB}" srcId="{01F4E8C7-C00B-4ACC-8A3C-13DA66ADB1BE}" destId="{52801173-BDDE-4615-8D5B-04765970D351}" srcOrd="0" destOrd="0" parTransId="{D1775DF5-099E-450E-95A1-51CCB492462D}" sibTransId="{F716032E-31C4-4969-87FA-0D772A5BAAED}"/>
    <dgm:cxn modelId="{577DD35B-2379-4A27-8E20-5AD1BBAB9AEC}" type="presOf" srcId="{AF7D1380-752D-4C69-B0A0-A3B4DE8A8681}" destId="{9672107E-8F14-4EAF-841C-858790AB4DCF}" srcOrd="0" destOrd="0" presId="urn:microsoft.com/office/officeart/2005/8/layout/list1"/>
    <dgm:cxn modelId="{F6300E41-D5F0-4675-848B-EAFBE22E87DA}" type="presOf" srcId="{01F4E8C7-C00B-4ACC-8A3C-13DA66ADB1BE}" destId="{32929181-8850-4D15-A124-C375E55B96A5}" srcOrd="0" destOrd="0" presId="urn:microsoft.com/office/officeart/2005/8/layout/list1"/>
    <dgm:cxn modelId="{E6AC3063-9773-4969-B513-A820EF9437CE}" srcId="{E1607123-D015-440D-BF5F-4C40C8495730}" destId="{01F4E8C7-C00B-4ACC-8A3C-13DA66ADB1BE}" srcOrd="0" destOrd="0" parTransId="{68B297A7-DCE0-413C-8D4C-A3BCF2D819FD}" sibTransId="{32CC675D-7489-4112-88C2-236C5CA60D28}"/>
    <dgm:cxn modelId="{A7EFAE46-6273-4CED-BCEC-B58F70489E1E}" srcId="{3EAFEE64-5A31-432F-B499-1863D3F3A3F3}" destId="{E8AF1A22-FDA1-4D36-8277-3C63369953C7}" srcOrd="0" destOrd="0" parTransId="{C56D23DA-CBCE-45DE-A78D-76E26710E6F9}" sibTransId="{A24699A0-EC53-489C-BDD6-A0AFA1C81C47}"/>
    <dgm:cxn modelId="{ADB7AA67-F66F-4792-8413-45E1BBEB0966}" type="presOf" srcId="{95ECF8F9-83F9-42D6-BF3E-89D48A444278}" destId="{ED5F01BA-F17D-4804-BC2E-DF85B47BFFFA}" srcOrd="0" destOrd="2" presId="urn:microsoft.com/office/officeart/2005/8/layout/list1"/>
    <dgm:cxn modelId="{50128D4C-91EE-4ED4-900E-D2EF6FCF40B7}" srcId="{05C856FC-B987-457F-889A-F64576EF8534}" destId="{10B6AAE7-CAD5-4E8F-BD4F-E24CD5A46BE0}" srcOrd="2" destOrd="0" parTransId="{7077A794-01C6-4C6B-A43E-94A73EE8E3DD}" sibTransId="{B37845A1-1F75-45E7-9909-AF1EFFDA1827}"/>
    <dgm:cxn modelId="{15E71A53-13E7-4DB8-938C-D91239ACE110}" type="presOf" srcId="{C73D43BC-6A2F-45D1-B98C-6184FF5F5D7E}" destId="{32929181-8850-4D15-A124-C375E55B96A5}" srcOrd="0" destOrd="2" presId="urn:microsoft.com/office/officeart/2005/8/layout/list1"/>
    <dgm:cxn modelId="{B4BF0C58-C1C6-4A94-9DCF-CCCAEDDD8A03}" type="presOf" srcId="{E1607123-D015-440D-BF5F-4C40C8495730}" destId="{D70A3C59-22B9-4117-9221-CC7A1CCA8616}" srcOrd="0" destOrd="0" presId="urn:microsoft.com/office/officeart/2005/8/layout/list1"/>
    <dgm:cxn modelId="{08E13758-1666-4827-A7B8-C4B72CDFBC74}" srcId="{05C856FC-B987-457F-889A-F64576EF8534}" destId="{95ECF8F9-83F9-42D6-BF3E-89D48A444278}" srcOrd="1" destOrd="0" parTransId="{ACD99353-4A21-4AE4-BD1A-65517C88FEFD}" sibTransId="{61645E55-8EBC-4BF4-A88D-25F75ED63B6C}"/>
    <dgm:cxn modelId="{3FEF5085-D816-4CAF-BA93-913064CAD59C}" srcId="{AF7D1380-752D-4C69-B0A0-A3B4DE8A8681}" destId="{E17563F0-9843-45D4-AB81-5293C4E2C81A}" srcOrd="2" destOrd="0" parTransId="{39A7A35B-9572-4E7A-B08F-77E7AB5E500D}" sibTransId="{9EF674BF-7A2A-45D2-B031-C2448405E3FC}"/>
    <dgm:cxn modelId="{C12EAD8B-D5AD-4B2B-AABF-ACDF2D97B92F}" type="presOf" srcId="{879B0130-80F8-47DA-88FB-E44C86435EA1}" destId="{ED5F01BA-F17D-4804-BC2E-DF85B47BFFFA}" srcOrd="0" destOrd="4" presId="urn:microsoft.com/office/officeart/2005/8/layout/list1"/>
    <dgm:cxn modelId="{32C7BF8B-B8DD-480C-AE3F-F7ED952E2F82}" srcId="{AF7D1380-752D-4C69-B0A0-A3B4DE8A8681}" destId="{21CBF521-5D55-4B01-A04F-24FCB417D15B}" srcOrd="3" destOrd="0" parTransId="{6C3F176E-4998-4995-9802-6F2DCF95D829}" sibTransId="{5E25440F-050C-43AD-A553-2397023C2D15}"/>
    <dgm:cxn modelId="{398E73A3-3B2E-4729-8063-16FB86763A99}" srcId="{AF7D1380-752D-4C69-B0A0-A3B4DE8A8681}" destId="{1AFBCA1C-FF4E-4A50-8DBB-0645773C4244}" srcOrd="4" destOrd="0" parTransId="{7F2DD4DD-AAB8-4C64-B395-8507B020C520}" sibTransId="{2A501046-1049-449C-B5F8-F99586F0C5FE}"/>
    <dgm:cxn modelId="{4DBFBCAA-44EA-4A9C-88D8-B3C1B70B8747}" type="presOf" srcId="{05C856FC-B987-457F-889A-F64576EF8534}" destId="{ED5F01BA-F17D-4804-BC2E-DF85B47BFFFA}" srcOrd="0" destOrd="0" presId="urn:microsoft.com/office/officeart/2005/8/layout/list1"/>
    <dgm:cxn modelId="{DC2649B7-9EA6-4E92-8468-B84AEE453234}" srcId="{3EAFEE64-5A31-432F-B499-1863D3F3A3F3}" destId="{0C208FAF-D567-421B-9234-0220BAB148B3}" srcOrd="1" destOrd="0" parTransId="{2B9CABBD-804E-43E6-B754-F0C8E31A5508}" sibTransId="{3E7B9D04-9366-4D6F-8C3C-E7843F9370B6}"/>
    <dgm:cxn modelId="{BE1BC9B7-4922-4A5B-BA20-339FFE33BA18}" type="presOf" srcId="{4A5A4C17-5681-482B-9055-3AAC565E167D}" destId="{ED5F01BA-F17D-4804-BC2E-DF85B47BFFFA}" srcOrd="0" destOrd="5" presId="urn:microsoft.com/office/officeart/2005/8/layout/list1"/>
    <dgm:cxn modelId="{CEA466BA-628C-4CB3-9C0C-25A40B4F65CB}" type="presOf" srcId="{3EAFEE64-5A31-432F-B499-1863D3F3A3F3}" destId="{E63501D1-AEED-4985-AB37-15E1DEA73F45}" srcOrd="0" destOrd="0" presId="urn:microsoft.com/office/officeart/2005/8/layout/list1"/>
    <dgm:cxn modelId="{44A32CC9-D31E-443F-A111-C163B84493A6}" srcId="{1AFBCA1C-FF4E-4A50-8DBB-0645773C4244}" destId="{4A5A4C17-5681-482B-9055-3AAC565E167D}" srcOrd="2" destOrd="0" parTransId="{5E891C04-16BF-4CD9-855B-3C2328DE2630}" sibTransId="{5F1B6FFD-9B9E-44BE-B27E-961C6228290E}"/>
    <dgm:cxn modelId="{051459CA-8470-44B0-B311-7CBA0C975D41}" type="presOf" srcId="{3EAFEE64-5A31-432F-B499-1863D3F3A3F3}" destId="{7771165E-8844-4DAB-9A7B-498700E72208}" srcOrd="1" destOrd="0" presId="urn:microsoft.com/office/officeart/2005/8/layout/list1"/>
    <dgm:cxn modelId="{9888C8CF-F79E-457A-BEF6-E216F4448CDE}" type="presOf" srcId="{21CBF521-5D55-4B01-A04F-24FCB417D15B}" destId="{02140208-3074-41E3-A02B-8C9BFC79B671}" srcOrd="1" destOrd="0" presId="urn:microsoft.com/office/officeart/2005/8/layout/list1"/>
    <dgm:cxn modelId="{56AFC0D0-885C-4391-90BE-107FF1DDC630}" srcId="{05C856FC-B987-457F-889A-F64576EF8534}" destId="{F57CADA4-A18F-4CE2-89E6-D99E186C7442}" srcOrd="0" destOrd="0" parTransId="{0CFF8A6B-BD9D-411D-A675-11F36FEEC467}" sibTransId="{36E6726D-C7E4-4D55-AE7C-32128ECFF16F}"/>
    <dgm:cxn modelId="{2D66CDD1-BBA9-41B7-B82F-BAC4689019FA}" type="presOf" srcId="{E17563F0-9843-45D4-AB81-5293C4E2C81A}" destId="{4795B371-36F9-4784-B131-28EFCE4ABD7F}" srcOrd="1" destOrd="0" presId="urn:microsoft.com/office/officeart/2005/8/layout/list1"/>
    <dgm:cxn modelId="{91E7B9DA-035F-4EBC-A6B5-CC7C8C2779DA}" type="presOf" srcId="{52801173-BDDE-4615-8D5B-04765970D351}" destId="{32929181-8850-4D15-A124-C375E55B96A5}" srcOrd="0" destOrd="1" presId="urn:microsoft.com/office/officeart/2005/8/layout/list1"/>
    <dgm:cxn modelId="{3AFDEBDC-6860-4BC5-9724-31BC0A3BA3CF}" srcId="{1AFBCA1C-FF4E-4A50-8DBB-0645773C4244}" destId="{879B0130-80F8-47DA-88FB-E44C86435EA1}" srcOrd="1" destOrd="0" parTransId="{3866E133-506D-46B8-97C2-1CCAD26C2690}" sibTransId="{E38021C0-1C88-45FD-B735-B57534B4BCFC}"/>
    <dgm:cxn modelId="{F733F8DE-DFE5-4B23-B13D-0281A2495183}" type="presOf" srcId="{4F34B123-721B-433A-9739-F57A6209F1BE}" destId="{32929181-8850-4D15-A124-C375E55B96A5}" srcOrd="0" destOrd="3" presId="urn:microsoft.com/office/officeart/2005/8/layout/list1"/>
    <dgm:cxn modelId="{369B9FE6-0AF7-4F04-BFD5-71D5D565B3B0}" type="presOf" srcId="{E1607123-D015-440D-BF5F-4C40C8495730}" destId="{B5C58684-0275-4B05-BBD9-E956B3BCDF6C}" srcOrd="1" destOrd="0" presId="urn:microsoft.com/office/officeart/2005/8/layout/list1"/>
    <dgm:cxn modelId="{EE7D64F7-53EC-4E61-B72A-6BA93953CFB4}" type="presOf" srcId="{E17563F0-9843-45D4-AB81-5293C4E2C81A}" destId="{E7C1D37C-5D7B-499E-A573-4F50B635826D}" srcOrd="0" destOrd="0" presId="urn:microsoft.com/office/officeart/2005/8/layout/list1"/>
    <dgm:cxn modelId="{1B50ECF9-89F6-4428-B20A-47765320F3CE}" srcId="{AF7D1380-752D-4C69-B0A0-A3B4DE8A8681}" destId="{3EAFEE64-5A31-432F-B499-1863D3F3A3F3}" srcOrd="0" destOrd="0" parTransId="{906BAD68-A141-49D3-AB93-D945AE27170E}" sibTransId="{4A43B919-6728-4732-BEDA-7A7D42B0160B}"/>
    <dgm:cxn modelId="{238E8EFB-7B43-44A4-961D-122E90AD599C}" type="presOf" srcId="{0C208FAF-D567-421B-9234-0220BAB148B3}" destId="{BA8F58E9-85CE-4BCB-A74C-5CBD106D7CDF}" srcOrd="0" destOrd="1" presId="urn:microsoft.com/office/officeart/2005/8/layout/list1"/>
    <dgm:cxn modelId="{8F6E518D-24F7-4106-9C91-6C29946244AD}" type="presParOf" srcId="{9672107E-8F14-4EAF-841C-858790AB4DCF}" destId="{02C259A5-CB0F-49D9-9B66-92C047AE51D5}" srcOrd="0" destOrd="0" presId="urn:microsoft.com/office/officeart/2005/8/layout/list1"/>
    <dgm:cxn modelId="{C113A76C-8A1C-47A7-8C4E-1F932550C96D}" type="presParOf" srcId="{02C259A5-CB0F-49D9-9B66-92C047AE51D5}" destId="{E63501D1-AEED-4985-AB37-15E1DEA73F45}" srcOrd="0" destOrd="0" presId="urn:microsoft.com/office/officeart/2005/8/layout/list1"/>
    <dgm:cxn modelId="{F8B3289A-CA2D-4506-92ED-1CA5EE45FD53}" type="presParOf" srcId="{02C259A5-CB0F-49D9-9B66-92C047AE51D5}" destId="{7771165E-8844-4DAB-9A7B-498700E72208}" srcOrd="1" destOrd="0" presId="urn:microsoft.com/office/officeart/2005/8/layout/list1"/>
    <dgm:cxn modelId="{3BEFF904-BC4C-4A0C-A3B3-21336325BFC7}" type="presParOf" srcId="{9672107E-8F14-4EAF-841C-858790AB4DCF}" destId="{6445F593-A912-4EB7-A769-A32D3C0D96C3}" srcOrd="1" destOrd="0" presId="urn:microsoft.com/office/officeart/2005/8/layout/list1"/>
    <dgm:cxn modelId="{07CB8384-EBE9-4D90-ACDC-6E3A1C03B4E9}" type="presParOf" srcId="{9672107E-8F14-4EAF-841C-858790AB4DCF}" destId="{BA8F58E9-85CE-4BCB-A74C-5CBD106D7CDF}" srcOrd="2" destOrd="0" presId="urn:microsoft.com/office/officeart/2005/8/layout/list1"/>
    <dgm:cxn modelId="{FDF871F6-B3E2-4185-944A-12733C59A726}" type="presParOf" srcId="{9672107E-8F14-4EAF-841C-858790AB4DCF}" destId="{306D2461-E9AF-4185-A8EE-A72F42C4C15D}" srcOrd="3" destOrd="0" presId="urn:microsoft.com/office/officeart/2005/8/layout/list1"/>
    <dgm:cxn modelId="{4AFD762F-3BB7-4371-86F7-68DDD176CF19}" type="presParOf" srcId="{9672107E-8F14-4EAF-841C-858790AB4DCF}" destId="{4A0C3E64-6AC0-438C-8A8D-920BC0FCAF3D}" srcOrd="4" destOrd="0" presId="urn:microsoft.com/office/officeart/2005/8/layout/list1"/>
    <dgm:cxn modelId="{2CAD4011-A158-45D5-BF7E-8855C141AD4F}" type="presParOf" srcId="{4A0C3E64-6AC0-438C-8A8D-920BC0FCAF3D}" destId="{D70A3C59-22B9-4117-9221-CC7A1CCA8616}" srcOrd="0" destOrd="0" presId="urn:microsoft.com/office/officeart/2005/8/layout/list1"/>
    <dgm:cxn modelId="{62B2343D-669D-46FC-9535-800000654DB7}" type="presParOf" srcId="{4A0C3E64-6AC0-438C-8A8D-920BC0FCAF3D}" destId="{B5C58684-0275-4B05-BBD9-E956B3BCDF6C}" srcOrd="1" destOrd="0" presId="urn:microsoft.com/office/officeart/2005/8/layout/list1"/>
    <dgm:cxn modelId="{DEF14811-1CE4-4B7C-9D79-A88DC6AC900C}" type="presParOf" srcId="{9672107E-8F14-4EAF-841C-858790AB4DCF}" destId="{80459CBF-EA97-480C-8718-3A8EEFC29563}" srcOrd="5" destOrd="0" presId="urn:microsoft.com/office/officeart/2005/8/layout/list1"/>
    <dgm:cxn modelId="{4490DBDD-0069-4CD7-9054-FB889F7CF8F5}" type="presParOf" srcId="{9672107E-8F14-4EAF-841C-858790AB4DCF}" destId="{32929181-8850-4D15-A124-C375E55B96A5}" srcOrd="6" destOrd="0" presId="urn:microsoft.com/office/officeart/2005/8/layout/list1"/>
    <dgm:cxn modelId="{41FBA4FD-E4F7-4AD2-ACDA-7C6C10319414}" type="presParOf" srcId="{9672107E-8F14-4EAF-841C-858790AB4DCF}" destId="{182900C9-CD3D-4F99-B091-9DB1CF19D556}" srcOrd="7" destOrd="0" presId="urn:microsoft.com/office/officeart/2005/8/layout/list1"/>
    <dgm:cxn modelId="{D56CCE98-DA30-4099-B207-E44BB9991E63}" type="presParOf" srcId="{9672107E-8F14-4EAF-841C-858790AB4DCF}" destId="{E25F1B8A-3B93-4260-8217-E35170F7973F}" srcOrd="8" destOrd="0" presId="urn:microsoft.com/office/officeart/2005/8/layout/list1"/>
    <dgm:cxn modelId="{F9390613-943D-456E-981E-A80FB4587B52}" type="presParOf" srcId="{E25F1B8A-3B93-4260-8217-E35170F7973F}" destId="{E7C1D37C-5D7B-499E-A573-4F50B635826D}" srcOrd="0" destOrd="0" presId="urn:microsoft.com/office/officeart/2005/8/layout/list1"/>
    <dgm:cxn modelId="{97ABFC6F-6728-41D5-A08E-5DF79FFA7A18}" type="presParOf" srcId="{E25F1B8A-3B93-4260-8217-E35170F7973F}" destId="{4795B371-36F9-4784-B131-28EFCE4ABD7F}" srcOrd="1" destOrd="0" presId="urn:microsoft.com/office/officeart/2005/8/layout/list1"/>
    <dgm:cxn modelId="{8BE01CA8-0837-4751-A978-47535D7D4D10}" type="presParOf" srcId="{9672107E-8F14-4EAF-841C-858790AB4DCF}" destId="{54F8A8E9-5DEC-4EE2-90DE-9FFB2F6A8251}" srcOrd="9" destOrd="0" presId="urn:microsoft.com/office/officeart/2005/8/layout/list1"/>
    <dgm:cxn modelId="{E409913A-B812-4F16-B231-B5957233DCD8}" type="presParOf" srcId="{9672107E-8F14-4EAF-841C-858790AB4DCF}" destId="{BD08B784-CB17-4517-A43A-C4ECAC650794}" srcOrd="10" destOrd="0" presId="urn:microsoft.com/office/officeart/2005/8/layout/list1"/>
    <dgm:cxn modelId="{824F5A7E-B548-4103-AD82-9934CB859D41}" type="presParOf" srcId="{9672107E-8F14-4EAF-841C-858790AB4DCF}" destId="{D1CE66DD-0FE2-434E-BCB3-3E97A9C4637E}" srcOrd="11" destOrd="0" presId="urn:microsoft.com/office/officeart/2005/8/layout/list1"/>
    <dgm:cxn modelId="{E5043CD1-0EF9-4694-AD6F-0F2A4C3B6B8B}" type="presParOf" srcId="{9672107E-8F14-4EAF-841C-858790AB4DCF}" destId="{DB029295-969F-4C10-94FF-4EACD2BCDD3E}" srcOrd="12" destOrd="0" presId="urn:microsoft.com/office/officeart/2005/8/layout/list1"/>
    <dgm:cxn modelId="{B05D9408-2ABD-416B-BE25-3454686205F9}" type="presParOf" srcId="{DB029295-969F-4C10-94FF-4EACD2BCDD3E}" destId="{452A165C-0F8E-4E7C-AF19-2392CCC4FF38}" srcOrd="0" destOrd="0" presId="urn:microsoft.com/office/officeart/2005/8/layout/list1"/>
    <dgm:cxn modelId="{8F44E0D1-ECCD-4940-8864-9697571EC0DC}" type="presParOf" srcId="{DB029295-969F-4C10-94FF-4EACD2BCDD3E}" destId="{02140208-3074-41E3-A02B-8C9BFC79B671}" srcOrd="1" destOrd="0" presId="urn:microsoft.com/office/officeart/2005/8/layout/list1"/>
    <dgm:cxn modelId="{5B4DABE2-F267-44B6-B3AD-E1301E0CBAF2}" type="presParOf" srcId="{9672107E-8F14-4EAF-841C-858790AB4DCF}" destId="{0C65A700-2656-4B10-95E7-8CC874A344B9}" srcOrd="13" destOrd="0" presId="urn:microsoft.com/office/officeart/2005/8/layout/list1"/>
    <dgm:cxn modelId="{F52E655A-32EC-4550-B9E4-5F7D23FBA738}" type="presParOf" srcId="{9672107E-8F14-4EAF-841C-858790AB4DCF}" destId="{23FD6722-8BD2-4C0C-A8C3-27907C13F1F3}" srcOrd="14" destOrd="0" presId="urn:microsoft.com/office/officeart/2005/8/layout/list1"/>
    <dgm:cxn modelId="{A0616833-0C24-495B-865C-D65F3C0F033F}" type="presParOf" srcId="{9672107E-8F14-4EAF-841C-858790AB4DCF}" destId="{B53667C2-66C7-493D-9582-2180BE5BAB46}" srcOrd="15" destOrd="0" presId="urn:microsoft.com/office/officeart/2005/8/layout/list1"/>
    <dgm:cxn modelId="{9F9126DD-CAD5-407B-9481-779CA5699AE7}" type="presParOf" srcId="{9672107E-8F14-4EAF-841C-858790AB4DCF}" destId="{31C7B3A5-8CCA-4DCC-89BC-8EDC915BB82D}" srcOrd="16" destOrd="0" presId="urn:microsoft.com/office/officeart/2005/8/layout/list1"/>
    <dgm:cxn modelId="{0F01A067-F254-49F4-B8D1-54B3724D0ECD}" type="presParOf" srcId="{31C7B3A5-8CCA-4DCC-89BC-8EDC915BB82D}" destId="{C4AB6316-8F92-4A51-98C0-9FF72EDB1B40}" srcOrd="0" destOrd="0" presId="urn:microsoft.com/office/officeart/2005/8/layout/list1"/>
    <dgm:cxn modelId="{7B828244-32F1-4D3D-8AD6-A59700614546}" type="presParOf" srcId="{31C7B3A5-8CCA-4DCC-89BC-8EDC915BB82D}" destId="{7FF22A5F-38E7-41D1-9D0D-AF70F23D7828}" srcOrd="1" destOrd="0" presId="urn:microsoft.com/office/officeart/2005/8/layout/list1"/>
    <dgm:cxn modelId="{396FB0C9-61B3-4C08-A45D-BB81A70B2124}" type="presParOf" srcId="{9672107E-8F14-4EAF-841C-858790AB4DCF}" destId="{27339846-D53C-4471-A40B-3AD91C3D431C}" srcOrd="17" destOrd="0" presId="urn:microsoft.com/office/officeart/2005/8/layout/list1"/>
    <dgm:cxn modelId="{ECA0934D-2E0F-430A-9634-3A835C37C429}" type="presParOf" srcId="{9672107E-8F14-4EAF-841C-858790AB4DCF}" destId="{ED5F01BA-F17D-4804-BC2E-DF85B47BFFF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48AF53-C858-45A1-9DB2-B7071D7065B8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FAF5D80-ABDC-430E-B884-BBF090128A14}">
      <dgm:prSet/>
      <dgm:spPr/>
      <dgm:t>
        <a:bodyPr/>
        <a:lstStyle/>
        <a:p>
          <a:r>
            <a:rPr lang="en-US"/>
            <a:t>The following plots were added to a </a:t>
          </a:r>
          <a:r>
            <a:rPr lang="en-US" err="1"/>
            <a:t>Plotly</a:t>
          </a:r>
          <a:r>
            <a:rPr lang="en-US"/>
            <a:t> Dash dashboard to have an interactive </a:t>
          </a:r>
          <a:r>
            <a:rPr lang="en-US" err="1"/>
            <a:t>visualisation</a:t>
          </a:r>
          <a:r>
            <a:rPr lang="en-US"/>
            <a:t> of the data:</a:t>
          </a:r>
        </a:p>
      </dgm:t>
    </dgm:pt>
    <dgm:pt modelId="{EE0B5041-3686-44C4-ADBE-C4B9FE457731}" type="parTrans" cxnId="{E50361D6-2173-4EE9-ADCA-43B51F1895C6}">
      <dgm:prSet/>
      <dgm:spPr/>
      <dgm:t>
        <a:bodyPr/>
        <a:lstStyle/>
        <a:p>
          <a:endParaRPr lang="en-US"/>
        </a:p>
      </dgm:t>
    </dgm:pt>
    <dgm:pt modelId="{7E03CB6B-EEDE-4B66-96AB-8DA7966339E3}" type="sibTrans" cxnId="{E50361D6-2173-4EE9-ADCA-43B51F1895C6}">
      <dgm:prSet/>
      <dgm:spPr/>
      <dgm:t>
        <a:bodyPr/>
        <a:lstStyle/>
        <a:p>
          <a:endParaRPr lang="en-US"/>
        </a:p>
      </dgm:t>
    </dgm:pt>
    <dgm:pt modelId="{535E6982-26BA-4364-A5BA-BEA1D2C9B430}">
      <dgm:prSet/>
      <dgm:spPr/>
      <dgm:t>
        <a:bodyPr/>
        <a:lstStyle/>
        <a:p>
          <a:r>
            <a:rPr lang="en-US"/>
            <a:t>Pie chart (</a:t>
          </a:r>
          <a:r>
            <a:rPr lang="en-US" err="1"/>
            <a:t>px.pie</a:t>
          </a:r>
          <a:r>
            <a:rPr lang="en-US"/>
            <a:t>()) showing the total successful launches per site</a:t>
          </a:r>
        </a:p>
      </dgm:t>
    </dgm:pt>
    <dgm:pt modelId="{32B1D69F-8F3C-4389-BF1B-0760C4BE8DC1}" type="parTrans" cxnId="{795E7E01-1D41-411F-9F95-DB5EEE899A6D}">
      <dgm:prSet/>
      <dgm:spPr/>
      <dgm:t>
        <a:bodyPr/>
        <a:lstStyle/>
        <a:p>
          <a:endParaRPr lang="en-US"/>
        </a:p>
      </dgm:t>
    </dgm:pt>
    <dgm:pt modelId="{BC53119D-1AE0-4E28-980E-5EFFDC5BA6EF}" type="sibTrans" cxnId="{795E7E01-1D41-411F-9F95-DB5EEE899A6D}">
      <dgm:prSet/>
      <dgm:spPr/>
      <dgm:t>
        <a:bodyPr/>
        <a:lstStyle/>
        <a:p>
          <a:endParaRPr lang="en-US"/>
        </a:p>
      </dgm:t>
    </dgm:pt>
    <dgm:pt modelId="{4789DD17-4567-4ECF-BBEF-C8576059529A}">
      <dgm:prSet/>
      <dgm:spPr/>
      <dgm:t>
        <a:bodyPr/>
        <a:lstStyle/>
        <a:p>
          <a:r>
            <a:rPr lang="en-US"/>
            <a:t>This makes it clear to see which sites are most successful</a:t>
          </a:r>
        </a:p>
      </dgm:t>
    </dgm:pt>
    <dgm:pt modelId="{21C522BB-0441-4B5A-B2C9-94AE5304951C}" type="parTrans" cxnId="{88D6C479-1245-465C-97BC-1DCC9A14FEF3}">
      <dgm:prSet/>
      <dgm:spPr/>
      <dgm:t>
        <a:bodyPr/>
        <a:lstStyle/>
        <a:p>
          <a:endParaRPr lang="en-US"/>
        </a:p>
      </dgm:t>
    </dgm:pt>
    <dgm:pt modelId="{6437DE76-ACCA-4AAD-AD6C-00AC6DDC67B6}" type="sibTrans" cxnId="{88D6C479-1245-465C-97BC-1DCC9A14FEF3}">
      <dgm:prSet/>
      <dgm:spPr/>
      <dgm:t>
        <a:bodyPr/>
        <a:lstStyle/>
        <a:p>
          <a:endParaRPr lang="en-US"/>
        </a:p>
      </dgm:t>
    </dgm:pt>
    <dgm:pt modelId="{B431CCA1-D7FB-4E30-BA62-B31486C51360}">
      <dgm:prSet/>
      <dgm:spPr/>
      <dgm:t>
        <a:bodyPr/>
        <a:lstStyle/>
        <a:p>
          <a:r>
            <a:rPr lang="en-US"/>
            <a:t>The chart could also be filtered (using a </a:t>
          </a:r>
          <a:r>
            <a:rPr lang="en-US" err="1"/>
            <a:t>dcc.Dropdown</a:t>
          </a:r>
          <a:r>
            <a:rPr lang="en-US"/>
            <a:t>() object) to see the success/failure ratio for an individual site</a:t>
          </a:r>
        </a:p>
      </dgm:t>
    </dgm:pt>
    <dgm:pt modelId="{60DFFEEE-FFA6-4C4E-ADDE-3A18FF35D8AB}" type="parTrans" cxnId="{D8163E1C-B330-49E3-BD88-FB318CAB59AA}">
      <dgm:prSet/>
      <dgm:spPr/>
      <dgm:t>
        <a:bodyPr/>
        <a:lstStyle/>
        <a:p>
          <a:endParaRPr lang="en-US"/>
        </a:p>
      </dgm:t>
    </dgm:pt>
    <dgm:pt modelId="{1D879CC1-D806-46EC-AC33-7C6BEE98F02A}" type="sibTrans" cxnId="{D8163E1C-B330-49E3-BD88-FB318CAB59AA}">
      <dgm:prSet/>
      <dgm:spPr/>
      <dgm:t>
        <a:bodyPr/>
        <a:lstStyle/>
        <a:p>
          <a:endParaRPr lang="en-US"/>
        </a:p>
      </dgm:t>
    </dgm:pt>
    <dgm:pt modelId="{A71069AA-A0D3-4496-9F10-30F8BB4216BF}">
      <dgm:prSet/>
      <dgm:spPr/>
      <dgm:t>
        <a:bodyPr/>
        <a:lstStyle/>
        <a:p>
          <a:r>
            <a:rPr lang="en-US"/>
            <a:t>Scatter graph (</a:t>
          </a:r>
          <a:r>
            <a:rPr lang="en-US" err="1"/>
            <a:t>px.scatter</a:t>
          </a:r>
          <a:r>
            <a:rPr lang="en-US"/>
            <a:t>()) to show the correlation between outcome (success or not) and payload mass (kg)</a:t>
          </a:r>
        </a:p>
      </dgm:t>
    </dgm:pt>
    <dgm:pt modelId="{7F1B123B-96BC-4B3C-8EEC-40CDB4D14F9D}" type="parTrans" cxnId="{7E9E23CA-FB84-41B7-9005-DEF4199A043A}">
      <dgm:prSet/>
      <dgm:spPr/>
      <dgm:t>
        <a:bodyPr/>
        <a:lstStyle/>
        <a:p>
          <a:endParaRPr lang="en-US"/>
        </a:p>
      </dgm:t>
    </dgm:pt>
    <dgm:pt modelId="{21C6AFD4-9FAB-4B84-B922-84D6EFE70950}" type="sibTrans" cxnId="{7E9E23CA-FB84-41B7-9005-DEF4199A043A}">
      <dgm:prSet/>
      <dgm:spPr/>
      <dgm:t>
        <a:bodyPr/>
        <a:lstStyle/>
        <a:p>
          <a:endParaRPr lang="en-US"/>
        </a:p>
      </dgm:t>
    </dgm:pt>
    <dgm:pt modelId="{4B9B3ADD-2334-4894-855B-0696FAEB26C3}">
      <dgm:prSet/>
      <dgm:spPr/>
      <dgm:t>
        <a:bodyPr/>
        <a:lstStyle/>
        <a:p>
          <a:r>
            <a:rPr lang="en-US"/>
            <a:t>This could be filtered (using a </a:t>
          </a:r>
          <a:r>
            <a:rPr lang="en-US" err="1"/>
            <a:t>RangeSlider</a:t>
          </a:r>
          <a:r>
            <a:rPr lang="en-US"/>
            <a:t>() object) by ranges of payload masses</a:t>
          </a:r>
        </a:p>
      </dgm:t>
    </dgm:pt>
    <dgm:pt modelId="{9238696F-C05B-4FD3-B40C-2DA1A1C0EA46}" type="parTrans" cxnId="{E56C3B05-20F6-4C5C-BAFA-7F162690E60D}">
      <dgm:prSet/>
      <dgm:spPr/>
      <dgm:t>
        <a:bodyPr/>
        <a:lstStyle/>
        <a:p>
          <a:endParaRPr lang="en-US"/>
        </a:p>
      </dgm:t>
    </dgm:pt>
    <dgm:pt modelId="{53B968D2-5C00-4881-9791-A8D3C74F295C}" type="sibTrans" cxnId="{E56C3B05-20F6-4C5C-BAFA-7F162690E60D}">
      <dgm:prSet/>
      <dgm:spPr/>
      <dgm:t>
        <a:bodyPr/>
        <a:lstStyle/>
        <a:p>
          <a:endParaRPr lang="en-US"/>
        </a:p>
      </dgm:t>
    </dgm:pt>
    <dgm:pt modelId="{06DFE834-767B-4AF2-AC9E-4F7AAF7B7D8D}">
      <dgm:prSet/>
      <dgm:spPr/>
      <dgm:t>
        <a:bodyPr/>
        <a:lstStyle/>
        <a:p>
          <a:r>
            <a:rPr lang="en-US"/>
            <a:t>It could also be filtered by booster version</a:t>
          </a:r>
        </a:p>
      </dgm:t>
    </dgm:pt>
    <dgm:pt modelId="{FEAEB0C1-3CB4-4538-8D4E-07383F3284A3}" type="parTrans" cxnId="{0415DD7F-CFA7-4FAE-B295-0294E56BCA69}">
      <dgm:prSet/>
      <dgm:spPr/>
      <dgm:t>
        <a:bodyPr/>
        <a:lstStyle/>
        <a:p>
          <a:endParaRPr lang="en-US"/>
        </a:p>
      </dgm:t>
    </dgm:pt>
    <dgm:pt modelId="{F854DEB9-B299-46E6-B381-8E923FA7EF69}" type="sibTrans" cxnId="{0415DD7F-CFA7-4FAE-B295-0294E56BCA69}">
      <dgm:prSet/>
      <dgm:spPr/>
      <dgm:t>
        <a:bodyPr/>
        <a:lstStyle/>
        <a:p>
          <a:endParaRPr lang="en-US"/>
        </a:p>
      </dgm:t>
    </dgm:pt>
    <dgm:pt modelId="{4669F8C3-E720-4EE0-8455-E8A35AD76B85}" type="pres">
      <dgm:prSet presAssocID="{6C48AF53-C858-45A1-9DB2-B7071D7065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21522E-33FD-46DE-BE03-503C128DA6D1}" type="pres">
      <dgm:prSet presAssocID="{7FAF5D80-ABDC-430E-B884-BBF090128A14}" presName="hierRoot1" presStyleCnt="0">
        <dgm:presLayoutVars>
          <dgm:hierBranch val="init"/>
        </dgm:presLayoutVars>
      </dgm:prSet>
      <dgm:spPr/>
    </dgm:pt>
    <dgm:pt modelId="{F3300A73-9F0E-41F8-83E9-F70059547DAB}" type="pres">
      <dgm:prSet presAssocID="{7FAF5D80-ABDC-430E-B884-BBF090128A14}" presName="rootComposite1" presStyleCnt="0"/>
      <dgm:spPr/>
    </dgm:pt>
    <dgm:pt modelId="{68B85171-0240-42A9-99FB-C1E587A09F80}" type="pres">
      <dgm:prSet presAssocID="{7FAF5D80-ABDC-430E-B884-BBF090128A14}" presName="rootText1" presStyleLbl="node0" presStyleIdx="0" presStyleCnt="1">
        <dgm:presLayoutVars>
          <dgm:chPref val="3"/>
        </dgm:presLayoutVars>
      </dgm:prSet>
      <dgm:spPr/>
    </dgm:pt>
    <dgm:pt modelId="{1960A8C5-B659-41AB-A98E-C9DFE0BF9D16}" type="pres">
      <dgm:prSet presAssocID="{7FAF5D80-ABDC-430E-B884-BBF090128A14}" presName="rootConnector1" presStyleLbl="node1" presStyleIdx="0" presStyleCnt="0"/>
      <dgm:spPr/>
    </dgm:pt>
    <dgm:pt modelId="{6447BF03-377C-41A1-82B5-F85A4C07616F}" type="pres">
      <dgm:prSet presAssocID="{7FAF5D80-ABDC-430E-B884-BBF090128A14}" presName="hierChild2" presStyleCnt="0"/>
      <dgm:spPr/>
    </dgm:pt>
    <dgm:pt modelId="{F7534129-2445-441C-B371-9921DA22C7C3}" type="pres">
      <dgm:prSet presAssocID="{32B1D69F-8F3C-4389-BF1B-0760C4BE8DC1}" presName="Name64" presStyleLbl="parChTrans1D2" presStyleIdx="0" presStyleCnt="2"/>
      <dgm:spPr/>
    </dgm:pt>
    <dgm:pt modelId="{2ED70381-E7B8-4FAC-BC85-EBA2C1032B15}" type="pres">
      <dgm:prSet presAssocID="{535E6982-26BA-4364-A5BA-BEA1D2C9B430}" presName="hierRoot2" presStyleCnt="0">
        <dgm:presLayoutVars>
          <dgm:hierBranch val="init"/>
        </dgm:presLayoutVars>
      </dgm:prSet>
      <dgm:spPr/>
    </dgm:pt>
    <dgm:pt modelId="{427A100C-3CE6-4688-BE8C-88525C08DF54}" type="pres">
      <dgm:prSet presAssocID="{535E6982-26BA-4364-A5BA-BEA1D2C9B430}" presName="rootComposite" presStyleCnt="0"/>
      <dgm:spPr/>
    </dgm:pt>
    <dgm:pt modelId="{7A9024EA-498E-49E2-869F-125BEF925A6B}" type="pres">
      <dgm:prSet presAssocID="{535E6982-26BA-4364-A5BA-BEA1D2C9B430}" presName="rootText" presStyleLbl="node2" presStyleIdx="0" presStyleCnt="2">
        <dgm:presLayoutVars>
          <dgm:chPref val="3"/>
        </dgm:presLayoutVars>
      </dgm:prSet>
      <dgm:spPr/>
    </dgm:pt>
    <dgm:pt modelId="{CFC32363-2863-4997-BECE-BD30C9FCE152}" type="pres">
      <dgm:prSet presAssocID="{535E6982-26BA-4364-A5BA-BEA1D2C9B430}" presName="rootConnector" presStyleLbl="node2" presStyleIdx="0" presStyleCnt="2"/>
      <dgm:spPr/>
    </dgm:pt>
    <dgm:pt modelId="{CC1D1D26-E3A7-454A-ACC2-07C50A52E727}" type="pres">
      <dgm:prSet presAssocID="{535E6982-26BA-4364-A5BA-BEA1D2C9B430}" presName="hierChild4" presStyleCnt="0"/>
      <dgm:spPr/>
    </dgm:pt>
    <dgm:pt modelId="{739F2430-0E6B-4B8B-91A8-95A8FFA0F16D}" type="pres">
      <dgm:prSet presAssocID="{21C522BB-0441-4B5A-B2C9-94AE5304951C}" presName="Name64" presStyleLbl="parChTrans1D3" presStyleIdx="0" presStyleCnt="4"/>
      <dgm:spPr/>
    </dgm:pt>
    <dgm:pt modelId="{A4BAFF04-A5AC-4438-A2F9-A0945EF19C19}" type="pres">
      <dgm:prSet presAssocID="{4789DD17-4567-4ECF-BBEF-C8576059529A}" presName="hierRoot2" presStyleCnt="0">
        <dgm:presLayoutVars>
          <dgm:hierBranch val="init"/>
        </dgm:presLayoutVars>
      </dgm:prSet>
      <dgm:spPr/>
    </dgm:pt>
    <dgm:pt modelId="{E1DF036A-66CA-4301-B383-13AB022E1186}" type="pres">
      <dgm:prSet presAssocID="{4789DD17-4567-4ECF-BBEF-C8576059529A}" presName="rootComposite" presStyleCnt="0"/>
      <dgm:spPr/>
    </dgm:pt>
    <dgm:pt modelId="{FAFF20D5-13A2-40DA-BBC8-C39CF2BF56C4}" type="pres">
      <dgm:prSet presAssocID="{4789DD17-4567-4ECF-BBEF-C8576059529A}" presName="rootText" presStyleLbl="node3" presStyleIdx="0" presStyleCnt="4">
        <dgm:presLayoutVars>
          <dgm:chPref val="3"/>
        </dgm:presLayoutVars>
      </dgm:prSet>
      <dgm:spPr/>
    </dgm:pt>
    <dgm:pt modelId="{3A28E2F2-B55E-46BF-B3FD-90B081458C5B}" type="pres">
      <dgm:prSet presAssocID="{4789DD17-4567-4ECF-BBEF-C8576059529A}" presName="rootConnector" presStyleLbl="node3" presStyleIdx="0" presStyleCnt="4"/>
      <dgm:spPr/>
    </dgm:pt>
    <dgm:pt modelId="{7BC753B2-3CB4-44A1-A8D9-72CAC9180898}" type="pres">
      <dgm:prSet presAssocID="{4789DD17-4567-4ECF-BBEF-C8576059529A}" presName="hierChild4" presStyleCnt="0"/>
      <dgm:spPr/>
    </dgm:pt>
    <dgm:pt modelId="{99DE840A-B68D-4E43-A145-2711D94C0628}" type="pres">
      <dgm:prSet presAssocID="{4789DD17-4567-4ECF-BBEF-C8576059529A}" presName="hierChild5" presStyleCnt="0"/>
      <dgm:spPr/>
    </dgm:pt>
    <dgm:pt modelId="{B5DCCCED-9875-44B8-B4B0-2F7FB65AD820}" type="pres">
      <dgm:prSet presAssocID="{60DFFEEE-FFA6-4C4E-ADDE-3A18FF35D8AB}" presName="Name64" presStyleLbl="parChTrans1D3" presStyleIdx="1" presStyleCnt="4"/>
      <dgm:spPr/>
    </dgm:pt>
    <dgm:pt modelId="{EE10A886-FF98-48D8-A7BF-4F69E189BCC5}" type="pres">
      <dgm:prSet presAssocID="{B431CCA1-D7FB-4E30-BA62-B31486C51360}" presName="hierRoot2" presStyleCnt="0">
        <dgm:presLayoutVars>
          <dgm:hierBranch val="init"/>
        </dgm:presLayoutVars>
      </dgm:prSet>
      <dgm:spPr/>
    </dgm:pt>
    <dgm:pt modelId="{0A7AB65C-DD0B-49CB-9A40-8A5FE15FF5CE}" type="pres">
      <dgm:prSet presAssocID="{B431CCA1-D7FB-4E30-BA62-B31486C51360}" presName="rootComposite" presStyleCnt="0"/>
      <dgm:spPr/>
    </dgm:pt>
    <dgm:pt modelId="{79647DCD-AE6F-4831-96EC-7E9B3463B3E4}" type="pres">
      <dgm:prSet presAssocID="{B431CCA1-D7FB-4E30-BA62-B31486C51360}" presName="rootText" presStyleLbl="node3" presStyleIdx="1" presStyleCnt="4">
        <dgm:presLayoutVars>
          <dgm:chPref val="3"/>
        </dgm:presLayoutVars>
      </dgm:prSet>
      <dgm:spPr/>
    </dgm:pt>
    <dgm:pt modelId="{09D283B5-2148-425F-8C66-9B4F006DB67B}" type="pres">
      <dgm:prSet presAssocID="{B431CCA1-D7FB-4E30-BA62-B31486C51360}" presName="rootConnector" presStyleLbl="node3" presStyleIdx="1" presStyleCnt="4"/>
      <dgm:spPr/>
    </dgm:pt>
    <dgm:pt modelId="{BA5EA2B9-8310-4889-A281-69C5F1CD12B3}" type="pres">
      <dgm:prSet presAssocID="{B431CCA1-D7FB-4E30-BA62-B31486C51360}" presName="hierChild4" presStyleCnt="0"/>
      <dgm:spPr/>
    </dgm:pt>
    <dgm:pt modelId="{48D2C05F-8AF6-41F2-A5E0-B5B06DB71A56}" type="pres">
      <dgm:prSet presAssocID="{B431CCA1-D7FB-4E30-BA62-B31486C51360}" presName="hierChild5" presStyleCnt="0"/>
      <dgm:spPr/>
    </dgm:pt>
    <dgm:pt modelId="{5E32C6F5-6150-4628-828F-CAE1A8985177}" type="pres">
      <dgm:prSet presAssocID="{535E6982-26BA-4364-A5BA-BEA1D2C9B430}" presName="hierChild5" presStyleCnt="0"/>
      <dgm:spPr/>
    </dgm:pt>
    <dgm:pt modelId="{E754CEEC-3753-4E22-9409-6EBDA4E1F61F}" type="pres">
      <dgm:prSet presAssocID="{7F1B123B-96BC-4B3C-8EEC-40CDB4D14F9D}" presName="Name64" presStyleLbl="parChTrans1D2" presStyleIdx="1" presStyleCnt="2"/>
      <dgm:spPr/>
    </dgm:pt>
    <dgm:pt modelId="{7D33145F-D6DA-4FF0-9382-C586F609E46B}" type="pres">
      <dgm:prSet presAssocID="{A71069AA-A0D3-4496-9F10-30F8BB4216BF}" presName="hierRoot2" presStyleCnt="0">
        <dgm:presLayoutVars>
          <dgm:hierBranch val="init"/>
        </dgm:presLayoutVars>
      </dgm:prSet>
      <dgm:spPr/>
    </dgm:pt>
    <dgm:pt modelId="{C490D89B-28A6-4442-A9CC-4DCCA53B7638}" type="pres">
      <dgm:prSet presAssocID="{A71069AA-A0D3-4496-9F10-30F8BB4216BF}" presName="rootComposite" presStyleCnt="0"/>
      <dgm:spPr/>
    </dgm:pt>
    <dgm:pt modelId="{8E09F89A-0C32-4BDD-8BAA-346215CD2858}" type="pres">
      <dgm:prSet presAssocID="{A71069AA-A0D3-4496-9F10-30F8BB4216BF}" presName="rootText" presStyleLbl="node2" presStyleIdx="1" presStyleCnt="2">
        <dgm:presLayoutVars>
          <dgm:chPref val="3"/>
        </dgm:presLayoutVars>
      </dgm:prSet>
      <dgm:spPr/>
    </dgm:pt>
    <dgm:pt modelId="{A0F348CC-13E7-43C9-B18A-A6B0EB74AB7A}" type="pres">
      <dgm:prSet presAssocID="{A71069AA-A0D3-4496-9F10-30F8BB4216BF}" presName="rootConnector" presStyleLbl="node2" presStyleIdx="1" presStyleCnt="2"/>
      <dgm:spPr/>
    </dgm:pt>
    <dgm:pt modelId="{9BE064C2-42A2-40FC-8FE4-2D0EE7D7BACF}" type="pres">
      <dgm:prSet presAssocID="{A71069AA-A0D3-4496-9F10-30F8BB4216BF}" presName="hierChild4" presStyleCnt="0"/>
      <dgm:spPr/>
    </dgm:pt>
    <dgm:pt modelId="{38EA081A-1CBF-4671-AA4D-767294662FE3}" type="pres">
      <dgm:prSet presAssocID="{9238696F-C05B-4FD3-B40C-2DA1A1C0EA46}" presName="Name64" presStyleLbl="parChTrans1D3" presStyleIdx="2" presStyleCnt="4"/>
      <dgm:spPr/>
    </dgm:pt>
    <dgm:pt modelId="{BA5D9FDF-C5A6-45CF-8887-65E71AE35CB0}" type="pres">
      <dgm:prSet presAssocID="{4B9B3ADD-2334-4894-855B-0696FAEB26C3}" presName="hierRoot2" presStyleCnt="0">
        <dgm:presLayoutVars>
          <dgm:hierBranch val="init"/>
        </dgm:presLayoutVars>
      </dgm:prSet>
      <dgm:spPr/>
    </dgm:pt>
    <dgm:pt modelId="{B5E65F55-648F-48E8-95D8-22AE7A8E571B}" type="pres">
      <dgm:prSet presAssocID="{4B9B3ADD-2334-4894-855B-0696FAEB26C3}" presName="rootComposite" presStyleCnt="0"/>
      <dgm:spPr/>
    </dgm:pt>
    <dgm:pt modelId="{D33617CD-0A67-452D-BF8A-3504FAC896F5}" type="pres">
      <dgm:prSet presAssocID="{4B9B3ADD-2334-4894-855B-0696FAEB26C3}" presName="rootText" presStyleLbl="node3" presStyleIdx="2" presStyleCnt="4">
        <dgm:presLayoutVars>
          <dgm:chPref val="3"/>
        </dgm:presLayoutVars>
      </dgm:prSet>
      <dgm:spPr/>
    </dgm:pt>
    <dgm:pt modelId="{B4EF6D00-C6CA-4E4A-B07B-36ACD368D925}" type="pres">
      <dgm:prSet presAssocID="{4B9B3ADD-2334-4894-855B-0696FAEB26C3}" presName="rootConnector" presStyleLbl="node3" presStyleIdx="2" presStyleCnt="4"/>
      <dgm:spPr/>
    </dgm:pt>
    <dgm:pt modelId="{6CEDD7E9-53BB-4D3A-BBFB-745EB626CE0D}" type="pres">
      <dgm:prSet presAssocID="{4B9B3ADD-2334-4894-855B-0696FAEB26C3}" presName="hierChild4" presStyleCnt="0"/>
      <dgm:spPr/>
    </dgm:pt>
    <dgm:pt modelId="{185452DE-0D4D-4331-A1A1-CFEF6D3D1CA1}" type="pres">
      <dgm:prSet presAssocID="{4B9B3ADD-2334-4894-855B-0696FAEB26C3}" presName="hierChild5" presStyleCnt="0"/>
      <dgm:spPr/>
    </dgm:pt>
    <dgm:pt modelId="{7512F6A9-968E-470D-BA85-F8BD1909A9E4}" type="pres">
      <dgm:prSet presAssocID="{FEAEB0C1-3CB4-4538-8D4E-07383F3284A3}" presName="Name64" presStyleLbl="parChTrans1D3" presStyleIdx="3" presStyleCnt="4"/>
      <dgm:spPr/>
    </dgm:pt>
    <dgm:pt modelId="{91BF2D05-D6F8-459C-8C4C-541CAF9A86B2}" type="pres">
      <dgm:prSet presAssocID="{06DFE834-767B-4AF2-AC9E-4F7AAF7B7D8D}" presName="hierRoot2" presStyleCnt="0">
        <dgm:presLayoutVars>
          <dgm:hierBranch val="init"/>
        </dgm:presLayoutVars>
      </dgm:prSet>
      <dgm:spPr/>
    </dgm:pt>
    <dgm:pt modelId="{FA3004B5-9659-474F-9A75-8DD3D824088D}" type="pres">
      <dgm:prSet presAssocID="{06DFE834-767B-4AF2-AC9E-4F7AAF7B7D8D}" presName="rootComposite" presStyleCnt="0"/>
      <dgm:spPr/>
    </dgm:pt>
    <dgm:pt modelId="{DB9DED45-7687-44AB-A094-A28FE8EC3667}" type="pres">
      <dgm:prSet presAssocID="{06DFE834-767B-4AF2-AC9E-4F7AAF7B7D8D}" presName="rootText" presStyleLbl="node3" presStyleIdx="3" presStyleCnt="4">
        <dgm:presLayoutVars>
          <dgm:chPref val="3"/>
        </dgm:presLayoutVars>
      </dgm:prSet>
      <dgm:spPr/>
    </dgm:pt>
    <dgm:pt modelId="{01706338-9FE8-46CD-861B-95E566E6EE69}" type="pres">
      <dgm:prSet presAssocID="{06DFE834-767B-4AF2-AC9E-4F7AAF7B7D8D}" presName="rootConnector" presStyleLbl="node3" presStyleIdx="3" presStyleCnt="4"/>
      <dgm:spPr/>
    </dgm:pt>
    <dgm:pt modelId="{1B9A5EC4-64AA-4857-BB7C-127231CB9DFC}" type="pres">
      <dgm:prSet presAssocID="{06DFE834-767B-4AF2-AC9E-4F7AAF7B7D8D}" presName="hierChild4" presStyleCnt="0"/>
      <dgm:spPr/>
    </dgm:pt>
    <dgm:pt modelId="{2E9E3C96-068E-4873-8BA9-E510601098DA}" type="pres">
      <dgm:prSet presAssocID="{06DFE834-767B-4AF2-AC9E-4F7AAF7B7D8D}" presName="hierChild5" presStyleCnt="0"/>
      <dgm:spPr/>
    </dgm:pt>
    <dgm:pt modelId="{F76FF28F-3964-4DF4-8D21-DD0A96BE92E1}" type="pres">
      <dgm:prSet presAssocID="{A71069AA-A0D3-4496-9F10-30F8BB4216BF}" presName="hierChild5" presStyleCnt="0"/>
      <dgm:spPr/>
    </dgm:pt>
    <dgm:pt modelId="{61262741-9EBF-4D0F-80ED-5759CBFBE0C3}" type="pres">
      <dgm:prSet presAssocID="{7FAF5D80-ABDC-430E-B884-BBF090128A14}" presName="hierChild3" presStyleCnt="0"/>
      <dgm:spPr/>
    </dgm:pt>
  </dgm:ptLst>
  <dgm:cxnLst>
    <dgm:cxn modelId="{CF4DA200-AF3A-4FFF-B0AE-F07D7C5DF1CC}" type="presOf" srcId="{32B1D69F-8F3C-4389-BF1B-0760C4BE8DC1}" destId="{F7534129-2445-441C-B371-9921DA22C7C3}" srcOrd="0" destOrd="0" presId="urn:microsoft.com/office/officeart/2009/3/layout/HorizontalOrganizationChart"/>
    <dgm:cxn modelId="{795E7E01-1D41-411F-9F95-DB5EEE899A6D}" srcId="{7FAF5D80-ABDC-430E-B884-BBF090128A14}" destId="{535E6982-26BA-4364-A5BA-BEA1D2C9B430}" srcOrd="0" destOrd="0" parTransId="{32B1D69F-8F3C-4389-BF1B-0760C4BE8DC1}" sibTransId="{BC53119D-1AE0-4E28-980E-5EFFDC5BA6EF}"/>
    <dgm:cxn modelId="{E56C3B05-20F6-4C5C-BAFA-7F162690E60D}" srcId="{A71069AA-A0D3-4496-9F10-30F8BB4216BF}" destId="{4B9B3ADD-2334-4894-855B-0696FAEB26C3}" srcOrd="0" destOrd="0" parTransId="{9238696F-C05B-4FD3-B40C-2DA1A1C0EA46}" sibTransId="{53B968D2-5C00-4881-9791-A8D3C74F295C}"/>
    <dgm:cxn modelId="{9D19E10B-1BAC-4B2F-AAB9-F6AE301E2445}" type="presOf" srcId="{B431CCA1-D7FB-4E30-BA62-B31486C51360}" destId="{79647DCD-AE6F-4831-96EC-7E9B3463B3E4}" srcOrd="0" destOrd="0" presId="urn:microsoft.com/office/officeart/2009/3/layout/HorizontalOrganizationChart"/>
    <dgm:cxn modelId="{D8163E1C-B330-49E3-BD88-FB318CAB59AA}" srcId="{535E6982-26BA-4364-A5BA-BEA1D2C9B430}" destId="{B431CCA1-D7FB-4E30-BA62-B31486C51360}" srcOrd="1" destOrd="0" parTransId="{60DFFEEE-FFA6-4C4E-ADDE-3A18FF35D8AB}" sibTransId="{1D879CC1-D806-46EC-AC33-7C6BEE98F02A}"/>
    <dgm:cxn modelId="{B4B75226-4F79-4507-8742-AF092D6DBB58}" type="presOf" srcId="{9238696F-C05B-4FD3-B40C-2DA1A1C0EA46}" destId="{38EA081A-1CBF-4671-AA4D-767294662FE3}" srcOrd="0" destOrd="0" presId="urn:microsoft.com/office/officeart/2009/3/layout/HorizontalOrganizationChart"/>
    <dgm:cxn modelId="{B9FC8D28-4431-45AB-A680-7C46943CC1F6}" type="presOf" srcId="{FEAEB0C1-3CB4-4538-8D4E-07383F3284A3}" destId="{7512F6A9-968E-470D-BA85-F8BD1909A9E4}" srcOrd="0" destOrd="0" presId="urn:microsoft.com/office/officeart/2009/3/layout/HorizontalOrganizationChart"/>
    <dgm:cxn modelId="{24CC5D29-BA94-4B37-88EB-BAE34D67F680}" type="presOf" srcId="{535E6982-26BA-4364-A5BA-BEA1D2C9B430}" destId="{7A9024EA-498E-49E2-869F-125BEF925A6B}" srcOrd="0" destOrd="0" presId="urn:microsoft.com/office/officeart/2009/3/layout/HorizontalOrganizationChart"/>
    <dgm:cxn modelId="{83CF643C-FCBD-46B0-B05B-F553E80F7EF5}" type="presOf" srcId="{535E6982-26BA-4364-A5BA-BEA1D2C9B430}" destId="{CFC32363-2863-4997-BECE-BD30C9FCE152}" srcOrd="1" destOrd="0" presId="urn:microsoft.com/office/officeart/2009/3/layout/HorizontalOrganizationChart"/>
    <dgm:cxn modelId="{0A012741-3247-4D48-931C-9305D42C6475}" type="presOf" srcId="{4B9B3ADD-2334-4894-855B-0696FAEB26C3}" destId="{B4EF6D00-C6CA-4E4A-B07B-36ACD368D925}" srcOrd="1" destOrd="0" presId="urn:microsoft.com/office/officeart/2009/3/layout/HorizontalOrganizationChart"/>
    <dgm:cxn modelId="{FAB3EF41-7530-470D-A09C-1148611C73B2}" type="presOf" srcId="{7FAF5D80-ABDC-430E-B884-BBF090128A14}" destId="{1960A8C5-B659-41AB-A98E-C9DFE0BF9D16}" srcOrd="1" destOrd="0" presId="urn:microsoft.com/office/officeart/2009/3/layout/HorizontalOrganizationChart"/>
    <dgm:cxn modelId="{93649245-DFB3-48ED-A367-930887953A35}" type="presOf" srcId="{4789DD17-4567-4ECF-BBEF-C8576059529A}" destId="{FAFF20D5-13A2-40DA-BBC8-C39CF2BF56C4}" srcOrd="0" destOrd="0" presId="urn:microsoft.com/office/officeart/2009/3/layout/HorizontalOrganizationChart"/>
    <dgm:cxn modelId="{2463944C-7A19-44A4-BE85-21FCE5D4007E}" type="presOf" srcId="{60DFFEEE-FFA6-4C4E-ADDE-3A18FF35D8AB}" destId="{B5DCCCED-9875-44B8-B4B0-2F7FB65AD820}" srcOrd="0" destOrd="0" presId="urn:microsoft.com/office/officeart/2009/3/layout/HorizontalOrganizationChart"/>
    <dgm:cxn modelId="{88D6C479-1245-465C-97BC-1DCC9A14FEF3}" srcId="{535E6982-26BA-4364-A5BA-BEA1D2C9B430}" destId="{4789DD17-4567-4ECF-BBEF-C8576059529A}" srcOrd="0" destOrd="0" parTransId="{21C522BB-0441-4B5A-B2C9-94AE5304951C}" sibTransId="{6437DE76-ACCA-4AAD-AD6C-00AC6DDC67B6}"/>
    <dgm:cxn modelId="{BBC70F7F-779B-4A78-A3F3-9C4F37272D83}" type="presOf" srcId="{4B9B3ADD-2334-4894-855B-0696FAEB26C3}" destId="{D33617CD-0A67-452D-BF8A-3504FAC896F5}" srcOrd="0" destOrd="0" presId="urn:microsoft.com/office/officeart/2009/3/layout/HorizontalOrganizationChart"/>
    <dgm:cxn modelId="{0415DD7F-CFA7-4FAE-B295-0294E56BCA69}" srcId="{A71069AA-A0D3-4496-9F10-30F8BB4216BF}" destId="{06DFE834-767B-4AF2-AC9E-4F7AAF7B7D8D}" srcOrd="1" destOrd="0" parTransId="{FEAEB0C1-3CB4-4538-8D4E-07383F3284A3}" sibTransId="{F854DEB9-B299-46E6-B381-8E923FA7EF69}"/>
    <dgm:cxn modelId="{5DF96689-C992-4A6F-BE74-716C9DE2D778}" type="presOf" srcId="{A71069AA-A0D3-4496-9F10-30F8BB4216BF}" destId="{A0F348CC-13E7-43C9-B18A-A6B0EB74AB7A}" srcOrd="1" destOrd="0" presId="urn:microsoft.com/office/officeart/2009/3/layout/HorizontalOrganizationChart"/>
    <dgm:cxn modelId="{AC792D99-710D-49C2-972A-552B848C220F}" type="presOf" srcId="{A71069AA-A0D3-4496-9F10-30F8BB4216BF}" destId="{8E09F89A-0C32-4BDD-8BAA-346215CD2858}" srcOrd="0" destOrd="0" presId="urn:microsoft.com/office/officeart/2009/3/layout/HorizontalOrganizationChart"/>
    <dgm:cxn modelId="{1D04F8A8-91E6-461E-A4C9-3497B392C026}" type="presOf" srcId="{4789DD17-4567-4ECF-BBEF-C8576059529A}" destId="{3A28E2F2-B55E-46BF-B3FD-90B081458C5B}" srcOrd="1" destOrd="0" presId="urn:microsoft.com/office/officeart/2009/3/layout/HorizontalOrganizationChart"/>
    <dgm:cxn modelId="{C7A543C8-B78F-4BA0-B4BE-2404EBC12A55}" type="presOf" srcId="{6C48AF53-C858-45A1-9DB2-B7071D7065B8}" destId="{4669F8C3-E720-4EE0-8455-E8A35AD76B85}" srcOrd="0" destOrd="0" presId="urn:microsoft.com/office/officeart/2009/3/layout/HorizontalOrganizationChart"/>
    <dgm:cxn modelId="{7E9E23CA-FB84-41B7-9005-DEF4199A043A}" srcId="{7FAF5D80-ABDC-430E-B884-BBF090128A14}" destId="{A71069AA-A0D3-4496-9F10-30F8BB4216BF}" srcOrd="1" destOrd="0" parTransId="{7F1B123B-96BC-4B3C-8EEC-40CDB4D14F9D}" sibTransId="{21C6AFD4-9FAB-4B84-B922-84D6EFE70950}"/>
    <dgm:cxn modelId="{E50361D6-2173-4EE9-ADCA-43B51F1895C6}" srcId="{6C48AF53-C858-45A1-9DB2-B7071D7065B8}" destId="{7FAF5D80-ABDC-430E-B884-BBF090128A14}" srcOrd="0" destOrd="0" parTransId="{EE0B5041-3686-44C4-ADBE-C4B9FE457731}" sibTransId="{7E03CB6B-EEDE-4B66-96AB-8DA7966339E3}"/>
    <dgm:cxn modelId="{135ED8DC-D74E-4556-A394-F21BAF0D1964}" type="presOf" srcId="{7F1B123B-96BC-4B3C-8EEC-40CDB4D14F9D}" destId="{E754CEEC-3753-4E22-9409-6EBDA4E1F61F}" srcOrd="0" destOrd="0" presId="urn:microsoft.com/office/officeart/2009/3/layout/HorizontalOrganizationChart"/>
    <dgm:cxn modelId="{1D6730DF-A4CC-4E71-B2A1-798CF0849CB9}" type="presOf" srcId="{06DFE834-767B-4AF2-AC9E-4F7AAF7B7D8D}" destId="{01706338-9FE8-46CD-861B-95E566E6EE69}" srcOrd="1" destOrd="0" presId="urn:microsoft.com/office/officeart/2009/3/layout/HorizontalOrganizationChart"/>
    <dgm:cxn modelId="{9C57D0E2-8FA8-4E78-89A1-FF61B2F636FE}" type="presOf" srcId="{B431CCA1-D7FB-4E30-BA62-B31486C51360}" destId="{09D283B5-2148-425F-8C66-9B4F006DB67B}" srcOrd="1" destOrd="0" presId="urn:microsoft.com/office/officeart/2009/3/layout/HorizontalOrganizationChart"/>
    <dgm:cxn modelId="{9E6F4DFB-4FCB-407D-A397-3A6FE8F73EDA}" type="presOf" srcId="{06DFE834-767B-4AF2-AC9E-4F7AAF7B7D8D}" destId="{DB9DED45-7687-44AB-A094-A28FE8EC3667}" srcOrd="0" destOrd="0" presId="urn:microsoft.com/office/officeart/2009/3/layout/HorizontalOrganizationChart"/>
    <dgm:cxn modelId="{D113CCFD-71DF-4225-B317-C328BE1FDF96}" type="presOf" srcId="{21C522BB-0441-4B5A-B2C9-94AE5304951C}" destId="{739F2430-0E6B-4B8B-91A8-95A8FFA0F16D}" srcOrd="0" destOrd="0" presId="urn:microsoft.com/office/officeart/2009/3/layout/HorizontalOrganizationChart"/>
    <dgm:cxn modelId="{D7BFDBFF-F493-4DBA-B875-EEA8C5E9147D}" type="presOf" srcId="{7FAF5D80-ABDC-430E-B884-BBF090128A14}" destId="{68B85171-0240-42A9-99FB-C1E587A09F80}" srcOrd="0" destOrd="0" presId="urn:microsoft.com/office/officeart/2009/3/layout/HorizontalOrganizationChart"/>
    <dgm:cxn modelId="{0193DE72-929F-446B-A589-48A6F7B97C50}" type="presParOf" srcId="{4669F8C3-E720-4EE0-8455-E8A35AD76B85}" destId="{C721522E-33FD-46DE-BE03-503C128DA6D1}" srcOrd="0" destOrd="0" presId="urn:microsoft.com/office/officeart/2009/3/layout/HorizontalOrganizationChart"/>
    <dgm:cxn modelId="{C82B014D-E8FC-4257-B844-1E30DCB9163A}" type="presParOf" srcId="{C721522E-33FD-46DE-BE03-503C128DA6D1}" destId="{F3300A73-9F0E-41F8-83E9-F70059547DAB}" srcOrd="0" destOrd="0" presId="urn:microsoft.com/office/officeart/2009/3/layout/HorizontalOrganizationChart"/>
    <dgm:cxn modelId="{02F5A6AB-7647-49A3-8D80-4FA88B87EF77}" type="presParOf" srcId="{F3300A73-9F0E-41F8-83E9-F70059547DAB}" destId="{68B85171-0240-42A9-99FB-C1E587A09F80}" srcOrd="0" destOrd="0" presId="urn:microsoft.com/office/officeart/2009/3/layout/HorizontalOrganizationChart"/>
    <dgm:cxn modelId="{AC98B60B-6F0E-4CB3-A33A-1ABBDC24434A}" type="presParOf" srcId="{F3300A73-9F0E-41F8-83E9-F70059547DAB}" destId="{1960A8C5-B659-41AB-A98E-C9DFE0BF9D16}" srcOrd="1" destOrd="0" presId="urn:microsoft.com/office/officeart/2009/3/layout/HorizontalOrganizationChart"/>
    <dgm:cxn modelId="{F5FECFBA-28BD-40C7-9B30-EE67027446C3}" type="presParOf" srcId="{C721522E-33FD-46DE-BE03-503C128DA6D1}" destId="{6447BF03-377C-41A1-82B5-F85A4C07616F}" srcOrd="1" destOrd="0" presId="urn:microsoft.com/office/officeart/2009/3/layout/HorizontalOrganizationChart"/>
    <dgm:cxn modelId="{4580B265-541E-4664-8DEB-42D0F42087AC}" type="presParOf" srcId="{6447BF03-377C-41A1-82B5-F85A4C07616F}" destId="{F7534129-2445-441C-B371-9921DA22C7C3}" srcOrd="0" destOrd="0" presId="urn:microsoft.com/office/officeart/2009/3/layout/HorizontalOrganizationChart"/>
    <dgm:cxn modelId="{E6673686-09D3-48F6-BA1A-EE6C10DEBCCF}" type="presParOf" srcId="{6447BF03-377C-41A1-82B5-F85A4C07616F}" destId="{2ED70381-E7B8-4FAC-BC85-EBA2C1032B15}" srcOrd="1" destOrd="0" presId="urn:microsoft.com/office/officeart/2009/3/layout/HorizontalOrganizationChart"/>
    <dgm:cxn modelId="{5FEF812E-6301-4E5E-AFB3-1276C0673E65}" type="presParOf" srcId="{2ED70381-E7B8-4FAC-BC85-EBA2C1032B15}" destId="{427A100C-3CE6-4688-BE8C-88525C08DF54}" srcOrd="0" destOrd="0" presId="urn:microsoft.com/office/officeart/2009/3/layout/HorizontalOrganizationChart"/>
    <dgm:cxn modelId="{3F37A079-2C8D-4F45-B067-6BD7A00579B2}" type="presParOf" srcId="{427A100C-3CE6-4688-BE8C-88525C08DF54}" destId="{7A9024EA-498E-49E2-869F-125BEF925A6B}" srcOrd="0" destOrd="0" presId="urn:microsoft.com/office/officeart/2009/3/layout/HorizontalOrganizationChart"/>
    <dgm:cxn modelId="{CCF6E296-D0B6-4896-A034-D0576C11BC15}" type="presParOf" srcId="{427A100C-3CE6-4688-BE8C-88525C08DF54}" destId="{CFC32363-2863-4997-BECE-BD30C9FCE152}" srcOrd="1" destOrd="0" presId="urn:microsoft.com/office/officeart/2009/3/layout/HorizontalOrganizationChart"/>
    <dgm:cxn modelId="{8AA7BBD8-084B-4214-9848-739BE62E237F}" type="presParOf" srcId="{2ED70381-E7B8-4FAC-BC85-EBA2C1032B15}" destId="{CC1D1D26-E3A7-454A-ACC2-07C50A52E727}" srcOrd="1" destOrd="0" presId="urn:microsoft.com/office/officeart/2009/3/layout/HorizontalOrganizationChart"/>
    <dgm:cxn modelId="{9B43DC68-7109-4920-9FBE-F2F8054CDBD3}" type="presParOf" srcId="{CC1D1D26-E3A7-454A-ACC2-07C50A52E727}" destId="{739F2430-0E6B-4B8B-91A8-95A8FFA0F16D}" srcOrd="0" destOrd="0" presId="urn:microsoft.com/office/officeart/2009/3/layout/HorizontalOrganizationChart"/>
    <dgm:cxn modelId="{C9E0C3B6-FAC9-40C9-8D26-4A2E6A3BDB4E}" type="presParOf" srcId="{CC1D1D26-E3A7-454A-ACC2-07C50A52E727}" destId="{A4BAFF04-A5AC-4438-A2F9-A0945EF19C19}" srcOrd="1" destOrd="0" presId="urn:microsoft.com/office/officeart/2009/3/layout/HorizontalOrganizationChart"/>
    <dgm:cxn modelId="{AB83E30D-2823-40EB-BDE9-2B077C854778}" type="presParOf" srcId="{A4BAFF04-A5AC-4438-A2F9-A0945EF19C19}" destId="{E1DF036A-66CA-4301-B383-13AB022E1186}" srcOrd="0" destOrd="0" presId="urn:microsoft.com/office/officeart/2009/3/layout/HorizontalOrganizationChart"/>
    <dgm:cxn modelId="{EAA5D909-1833-44D6-B7ED-2E87A9755054}" type="presParOf" srcId="{E1DF036A-66CA-4301-B383-13AB022E1186}" destId="{FAFF20D5-13A2-40DA-BBC8-C39CF2BF56C4}" srcOrd="0" destOrd="0" presId="urn:microsoft.com/office/officeart/2009/3/layout/HorizontalOrganizationChart"/>
    <dgm:cxn modelId="{3518F0AC-9F79-49DF-89A0-61BAF4EFDA03}" type="presParOf" srcId="{E1DF036A-66CA-4301-B383-13AB022E1186}" destId="{3A28E2F2-B55E-46BF-B3FD-90B081458C5B}" srcOrd="1" destOrd="0" presId="urn:microsoft.com/office/officeart/2009/3/layout/HorizontalOrganizationChart"/>
    <dgm:cxn modelId="{C4E6F922-BF48-42A2-92A7-4F6452468430}" type="presParOf" srcId="{A4BAFF04-A5AC-4438-A2F9-A0945EF19C19}" destId="{7BC753B2-3CB4-44A1-A8D9-72CAC9180898}" srcOrd="1" destOrd="0" presId="urn:microsoft.com/office/officeart/2009/3/layout/HorizontalOrganizationChart"/>
    <dgm:cxn modelId="{17CD496F-CBE8-4A7F-8BA3-243E2BDBFE44}" type="presParOf" srcId="{A4BAFF04-A5AC-4438-A2F9-A0945EF19C19}" destId="{99DE840A-B68D-4E43-A145-2711D94C0628}" srcOrd="2" destOrd="0" presId="urn:microsoft.com/office/officeart/2009/3/layout/HorizontalOrganizationChart"/>
    <dgm:cxn modelId="{0C6C9B54-5D1B-45A2-867F-A7431F392805}" type="presParOf" srcId="{CC1D1D26-E3A7-454A-ACC2-07C50A52E727}" destId="{B5DCCCED-9875-44B8-B4B0-2F7FB65AD820}" srcOrd="2" destOrd="0" presId="urn:microsoft.com/office/officeart/2009/3/layout/HorizontalOrganizationChart"/>
    <dgm:cxn modelId="{A0EDA327-73A1-4FF5-8AA8-4C2E5D1CDE91}" type="presParOf" srcId="{CC1D1D26-E3A7-454A-ACC2-07C50A52E727}" destId="{EE10A886-FF98-48D8-A7BF-4F69E189BCC5}" srcOrd="3" destOrd="0" presId="urn:microsoft.com/office/officeart/2009/3/layout/HorizontalOrganizationChart"/>
    <dgm:cxn modelId="{95FF38DA-20E7-4E4F-ABE0-CBB7A3C8F709}" type="presParOf" srcId="{EE10A886-FF98-48D8-A7BF-4F69E189BCC5}" destId="{0A7AB65C-DD0B-49CB-9A40-8A5FE15FF5CE}" srcOrd="0" destOrd="0" presId="urn:microsoft.com/office/officeart/2009/3/layout/HorizontalOrganizationChart"/>
    <dgm:cxn modelId="{7F655083-DD10-4131-A9E4-740A505AD6BA}" type="presParOf" srcId="{0A7AB65C-DD0B-49CB-9A40-8A5FE15FF5CE}" destId="{79647DCD-AE6F-4831-96EC-7E9B3463B3E4}" srcOrd="0" destOrd="0" presId="urn:microsoft.com/office/officeart/2009/3/layout/HorizontalOrganizationChart"/>
    <dgm:cxn modelId="{4E2473D5-5A90-42C8-8D53-F773B5C7A1A5}" type="presParOf" srcId="{0A7AB65C-DD0B-49CB-9A40-8A5FE15FF5CE}" destId="{09D283B5-2148-425F-8C66-9B4F006DB67B}" srcOrd="1" destOrd="0" presId="urn:microsoft.com/office/officeart/2009/3/layout/HorizontalOrganizationChart"/>
    <dgm:cxn modelId="{57D1DE7A-C164-436A-B6B6-8875D194EE3F}" type="presParOf" srcId="{EE10A886-FF98-48D8-A7BF-4F69E189BCC5}" destId="{BA5EA2B9-8310-4889-A281-69C5F1CD12B3}" srcOrd="1" destOrd="0" presId="urn:microsoft.com/office/officeart/2009/3/layout/HorizontalOrganizationChart"/>
    <dgm:cxn modelId="{0150579C-E3A3-4BBB-95E5-F8562E136CBA}" type="presParOf" srcId="{EE10A886-FF98-48D8-A7BF-4F69E189BCC5}" destId="{48D2C05F-8AF6-41F2-A5E0-B5B06DB71A56}" srcOrd="2" destOrd="0" presId="urn:microsoft.com/office/officeart/2009/3/layout/HorizontalOrganizationChart"/>
    <dgm:cxn modelId="{FB0E3EBD-74D5-44DF-8CA9-73AC765FCF8B}" type="presParOf" srcId="{2ED70381-E7B8-4FAC-BC85-EBA2C1032B15}" destId="{5E32C6F5-6150-4628-828F-CAE1A8985177}" srcOrd="2" destOrd="0" presId="urn:microsoft.com/office/officeart/2009/3/layout/HorizontalOrganizationChart"/>
    <dgm:cxn modelId="{A7DD0F96-6AD9-4884-B01F-CEAB5E097EDC}" type="presParOf" srcId="{6447BF03-377C-41A1-82B5-F85A4C07616F}" destId="{E754CEEC-3753-4E22-9409-6EBDA4E1F61F}" srcOrd="2" destOrd="0" presId="urn:microsoft.com/office/officeart/2009/3/layout/HorizontalOrganizationChart"/>
    <dgm:cxn modelId="{D2EA0726-D63D-4B19-9E53-BA4849171D64}" type="presParOf" srcId="{6447BF03-377C-41A1-82B5-F85A4C07616F}" destId="{7D33145F-D6DA-4FF0-9382-C586F609E46B}" srcOrd="3" destOrd="0" presId="urn:microsoft.com/office/officeart/2009/3/layout/HorizontalOrganizationChart"/>
    <dgm:cxn modelId="{895BD1EB-7F77-437A-AB29-6DF2C906F5A9}" type="presParOf" srcId="{7D33145F-D6DA-4FF0-9382-C586F609E46B}" destId="{C490D89B-28A6-4442-A9CC-4DCCA53B7638}" srcOrd="0" destOrd="0" presId="urn:microsoft.com/office/officeart/2009/3/layout/HorizontalOrganizationChart"/>
    <dgm:cxn modelId="{DB4369CA-D813-4DA0-B516-EE6B11921EEB}" type="presParOf" srcId="{C490D89B-28A6-4442-A9CC-4DCCA53B7638}" destId="{8E09F89A-0C32-4BDD-8BAA-346215CD2858}" srcOrd="0" destOrd="0" presId="urn:microsoft.com/office/officeart/2009/3/layout/HorizontalOrganizationChart"/>
    <dgm:cxn modelId="{9B212224-5506-4B3E-9A2E-A4C8FE0B2C36}" type="presParOf" srcId="{C490D89B-28A6-4442-A9CC-4DCCA53B7638}" destId="{A0F348CC-13E7-43C9-B18A-A6B0EB74AB7A}" srcOrd="1" destOrd="0" presId="urn:microsoft.com/office/officeart/2009/3/layout/HorizontalOrganizationChart"/>
    <dgm:cxn modelId="{09D4E579-EEB5-4B78-A825-90CB210F9C3D}" type="presParOf" srcId="{7D33145F-D6DA-4FF0-9382-C586F609E46B}" destId="{9BE064C2-42A2-40FC-8FE4-2D0EE7D7BACF}" srcOrd="1" destOrd="0" presId="urn:microsoft.com/office/officeart/2009/3/layout/HorizontalOrganizationChart"/>
    <dgm:cxn modelId="{76EAF5BF-6B74-466C-8DA5-5787A9A589A4}" type="presParOf" srcId="{9BE064C2-42A2-40FC-8FE4-2D0EE7D7BACF}" destId="{38EA081A-1CBF-4671-AA4D-767294662FE3}" srcOrd="0" destOrd="0" presId="urn:microsoft.com/office/officeart/2009/3/layout/HorizontalOrganizationChart"/>
    <dgm:cxn modelId="{06E0AF0B-C54B-4ED3-95D6-774EDB07C54F}" type="presParOf" srcId="{9BE064C2-42A2-40FC-8FE4-2D0EE7D7BACF}" destId="{BA5D9FDF-C5A6-45CF-8887-65E71AE35CB0}" srcOrd="1" destOrd="0" presId="urn:microsoft.com/office/officeart/2009/3/layout/HorizontalOrganizationChart"/>
    <dgm:cxn modelId="{13B6E5C7-C75A-4506-A8F7-D27DE53AA1F4}" type="presParOf" srcId="{BA5D9FDF-C5A6-45CF-8887-65E71AE35CB0}" destId="{B5E65F55-648F-48E8-95D8-22AE7A8E571B}" srcOrd="0" destOrd="0" presId="urn:microsoft.com/office/officeart/2009/3/layout/HorizontalOrganizationChart"/>
    <dgm:cxn modelId="{D0F62A1F-A30F-4A6A-ACAC-D20AA5EB3145}" type="presParOf" srcId="{B5E65F55-648F-48E8-95D8-22AE7A8E571B}" destId="{D33617CD-0A67-452D-BF8A-3504FAC896F5}" srcOrd="0" destOrd="0" presId="urn:microsoft.com/office/officeart/2009/3/layout/HorizontalOrganizationChart"/>
    <dgm:cxn modelId="{0C6911D1-0CF3-4359-BC65-171BBA16873A}" type="presParOf" srcId="{B5E65F55-648F-48E8-95D8-22AE7A8E571B}" destId="{B4EF6D00-C6CA-4E4A-B07B-36ACD368D925}" srcOrd="1" destOrd="0" presId="urn:microsoft.com/office/officeart/2009/3/layout/HorizontalOrganizationChart"/>
    <dgm:cxn modelId="{C12F5781-68A6-4EEA-8B58-71B2B49B15E6}" type="presParOf" srcId="{BA5D9FDF-C5A6-45CF-8887-65E71AE35CB0}" destId="{6CEDD7E9-53BB-4D3A-BBFB-745EB626CE0D}" srcOrd="1" destOrd="0" presId="urn:microsoft.com/office/officeart/2009/3/layout/HorizontalOrganizationChart"/>
    <dgm:cxn modelId="{A2A4361C-7D7A-465E-B14E-F7ED40868073}" type="presParOf" srcId="{BA5D9FDF-C5A6-45CF-8887-65E71AE35CB0}" destId="{185452DE-0D4D-4331-A1A1-CFEF6D3D1CA1}" srcOrd="2" destOrd="0" presId="urn:microsoft.com/office/officeart/2009/3/layout/HorizontalOrganizationChart"/>
    <dgm:cxn modelId="{F323093A-D75A-4F48-A5BF-119F2DD2B53B}" type="presParOf" srcId="{9BE064C2-42A2-40FC-8FE4-2D0EE7D7BACF}" destId="{7512F6A9-968E-470D-BA85-F8BD1909A9E4}" srcOrd="2" destOrd="0" presId="urn:microsoft.com/office/officeart/2009/3/layout/HorizontalOrganizationChart"/>
    <dgm:cxn modelId="{EBEE3E0F-FD0C-4D4C-A9D2-431C033E7F36}" type="presParOf" srcId="{9BE064C2-42A2-40FC-8FE4-2D0EE7D7BACF}" destId="{91BF2D05-D6F8-459C-8C4C-541CAF9A86B2}" srcOrd="3" destOrd="0" presId="urn:microsoft.com/office/officeart/2009/3/layout/HorizontalOrganizationChart"/>
    <dgm:cxn modelId="{C430152E-F8D6-4C06-B280-1AA4A1133D68}" type="presParOf" srcId="{91BF2D05-D6F8-459C-8C4C-541CAF9A86B2}" destId="{FA3004B5-9659-474F-9A75-8DD3D824088D}" srcOrd="0" destOrd="0" presId="urn:microsoft.com/office/officeart/2009/3/layout/HorizontalOrganizationChart"/>
    <dgm:cxn modelId="{68707C4D-D43E-4904-9022-EC46674F0B0B}" type="presParOf" srcId="{FA3004B5-9659-474F-9A75-8DD3D824088D}" destId="{DB9DED45-7687-44AB-A094-A28FE8EC3667}" srcOrd="0" destOrd="0" presId="urn:microsoft.com/office/officeart/2009/3/layout/HorizontalOrganizationChart"/>
    <dgm:cxn modelId="{ECE0B5E7-A557-4C88-933F-BC963CF8FF1C}" type="presParOf" srcId="{FA3004B5-9659-474F-9A75-8DD3D824088D}" destId="{01706338-9FE8-46CD-861B-95E566E6EE69}" srcOrd="1" destOrd="0" presId="urn:microsoft.com/office/officeart/2009/3/layout/HorizontalOrganizationChart"/>
    <dgm:cxn modelId="{84A4B630-023F-4671-840E-227414CF2A14}" type="presParOf" srcId="{91BF2D05-D6F8-459C-8C4C-541CAF9A86B2}" destId="{1B9A5EC4-64AA-4857-BB7C-127231CB9DFC}" srcOrd="1" destOrd="0" presId="urn:microsoft.com/office/officeart/2009/3/layout/HorizontalOrganizationChart"/>
    <dgm:cxn modelId="{B22E7BF7-2C2D-4425-B95D-ECAF7FE43F8D}" type="presParOf" srcId="{91BF2D05-D6F8-459C-8C4C-541CAF9A86B2}" destId="{2E9E3C96-068E-4873-8BA9-E510601098DA}" srcOrd="2" destOrd="0" presId="urn:microsoft.com/office/officeart/2009/3/layout/HorizontalOrganizationChart"/>
    <dgm:cxn modelId="{3191C109-9B1B-474B-80DF-AE2925F2D295}" type="presParOf" srcId="{7D33145F-D6DA-4FF0-9382-C586F609E46B}" destId="{F76FF28F-3964-4DF4-8D21-DD0A96BE92E1}" srcOrd="2" destOrd="0" presId="urn:microsoft.com/office/officeart/2009/3/layout/HorizontalOrganizationChart"/>
    <dgm:cxn modelId="{AC42A21D-AB69-4A3E-B5EE-A4C6E57963DB}" type="presParOf" srcId="{C721522E-33FD-46DE-BE03-503C128DA6D1}" destId="{61262741-9EBF-4D0F-80ED-5759CBFBE0C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38BD73-EFF4-4F80-B907-10CD848983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5058320-131A-4C91-A67B-6089F176FC5E}">
      <dgm:prSet/>
      <dgm:spPr/>
      <dgm:t>
        <a:bodyPr/>
        <a:lstStyle/>
        <a:p>
          <a:pPr>
            <a:defRPr cap="all"/>
          </a:pPr>
          <a:r>
            <a:rPr lang="en-US"/>
            <a:t>Exploratory data analysis results</a:t>
          </a:r>
        </a:p>
      </dgm:t>
    </dgm:pt>
    <dgm:pt modelId="{831C9E3B-116F-48BF-91ED-D441AEA28B5B}" type="parTrans" cxnId="{6DD08D76-6013-4A30-BA29-66C885A81AE5}">
      <dgm:prSet/>
      <dgm:spPr/>
      <dgm:t>
        <a:bodyPr/>
        <a:lstStyle/>
        <a:p>
          <a:endParaRPr lang="en-US"/>
        </a:p>
      </dgm:t>
    </dgm:pt>
    <dgm:pt modelId="{5F3245E0-6713-48B3-858A-8AE22DACFB1C}" type="sibTrans" cxnId="{6DD08D76-6013-4A30-BA29-66C885A81AE5}">
      <dgm:prSet/>
      <dgm:spPr/>
      <dgm:t>
        <a:bodyPr/>
        <a:lstStyle/>
        <a:p>
          <a:endParaRPr lang="en-US"/>
        </a:p>
      </dgm:t>
    </dgm:pt>
    <dgm:pt modelId="{CEA67772-DB84-4BFE-8E7F-2DE257834127}">
      <dgm:prSet/>
      <dgm:spPr/>
      <dgm:t>
        <a:bodyPr/>
        <a:lstStyle/>
        <a:p>
          <a:pPr>
            <a:defRPr cap="all"/>
          </a:pPr>
          <a:r>
            <a:rPr lang="en-US"/>
            <a:t>Interactive analytics demo in screenshots</a:t>
          </a:r>
        </a:p>
      </dgm:t>
    </dgm:pt>
    <dgm:pt modelId="{25ED6DB8-4CF3-4181-867A-BD7DBD7C4CD3}" type="parTrans" cxnId="{2FC10A15-E421-46C0-B11B-85888371F636}">
      <dgm:prSet/>
      <dgm:spPr/>
      <dgm:t>
        <a:bodyPr/>
        <a:lstStyle/>
        <a:p>
          <a:endParaRPr lang="en-US"/>
        </a:p>
      </dgm:t>
    </dgm:pt>
    <dgm:pt modelId="{C1B336DE-6C13-42F2-87DA-6ECBAE7C2AFC}" type="sibTrans" cxnId="{2FC10A15-E421-46C0-B11B-85888371F636}">
      <dgm:prSet/>
      <dgm:spPr/>
      <dgm:t>
        <a:bodyPr/>
        <a:lstStyle/>
        <a:p>
          <a:endParaRPr lang="en-US"/>
        </a:p>
      </dgm:t>
    </dgm:pt>
    <dgm:pt modelId="{1D941BA5-E820-4AF8-958C-317C7AD5BE2C}">
      <dgm:prSet/>
      <dgm:spPr/>
      <dgm:t>
        <a:bodyPr/>
        <a:lstStyle/>
        <a:p>
          <a:pPr>
            <a:defRPr cap="all"/>
          </a:pPr>
          <a:r>
            <a:rPr lang="en-US"/>
            <a:t>Predictive analysis results</a:t>
          </a:r>
        </a:p>
      </dgm:t>
    </dgm:pt>
    <dgm:pt modelId="{3318E79D-39E2-4776-ACD1-DBD333C8BFA4}" type="parTrans" cxnId="{415F9B83-266F-4217-B4F8-8B901C7E7F07}">
      <dgm:prSet/>
      <dgm:spPr/>
      <dgm:t>
        <a:bodyPr/>
        <a:lstStyle/>
        <a:p>
          <a:endParaRPr lang="en-US"/>
        </a:p>
      </dgm:t>
    </dgm:pt>
    <dgm:pt modelId="{714A24E5-1502-43E0-B7E6-B3F35D4C8594}" type="sibTrans" cxnId="{415F9B83-266F-4217-B4F8-8B901C7E7F07}">
      <dgm:prSet/>
      <dgm:spPr/>
      <dgm:t>
        <a:bodyPr/>
        <a:lstStyle/>
        <a:p>
          <a:endParaRPr lang="en-US"/>
        </a:p>
      </dgm:t>
    </dgm:pt>
    <dgm:pt modelId="{F55676FD-9866-4106-976E-B2E654C64C20}" type="pres">
      <dgm:prSet presAssocID="{0B38BD73-EFF4-4F80-B907-10CD8489837D}" presName="root" presStyleCnt="0">
        <dgm:presLayoutVars>
          <dgm:dir/>
          <dgm:resizeHandles val="exact"/>
        </dgm:presLayoutVars>
      </dgm:prSet>
      <dgm:spPr/>
    </dgm:pt>
    <dgm:pt modelId="{56DBCCB8-8B7C-40D7-BE28-AF869104FC07}" type="pres">
      <dgm:prSet presAssocID="{A5058320-131A-4C91-A67B-6089F176FC5E}" presName="compNode" presStyleCnt="0"/>
      <dgm:spPr/>
    </dgm:pt>
    <dgm:pt modelId="{AC85E153-10C3-4903-B4F4-73009A6649CB}" type="pres">
      <dgm:prSet presAssocID="{A5058320-131A-4C91-A67B-6089F176FC5E}" presName="iconBgRect" presStyleLbl="bgShp" presStyleIdx="0" presStyleCnt="3"/>
      <dgm:spPr/>
    </dgm:pt>
    <dgm:pt modelId="{3BE7EDB6-CA10-4070-9E02-6576EBE09E2F}" type="pres">
      <dgm:prSet presAssocID="{A5058320-131A-4C91-A67B-6089F176FC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067B22C-1B75-43B4-B44C-BAF1AB028234}" type="pres">
      <dgm:prSet presAssocID="{A5058320-131A-4C91-A67B-6089F176FC5E}" presName="spaceRect" presStyleCnt="0"/>
      <dgm:spPr/>
    </dgm:pt>
    <dgm:pt modelId="{F29C904F-B379-448A-A28E-A6DBED676E13}" type="pres">
      <dgm:prSet presAssocID="{A5058320-131A-4C91-A67B-6089F176FC5E}" presName="textRect" presStyleLbl="revTx" presStyleIdx="0" presStyleCnt="3">
        <dgm:presLayoutVars>
          <dgm:chMax val="1"/>
          <dgm:chPref val="1"/>
        </dgm:presLayoutVars>
      </dgm:prSet>
      <dgm:spPr/>
    </dgm:pt>
    <dgm:pt modelId="{2DFF7DC4-9750-4298-9EF5-EEC7AF09DAD7}" type="pres">
      <dgm:prSet presAssocID="{5F3245E0-6713-48B3-858A-8AE22DACFB1C}" presName="sibTrans" presStyleCnt="0"/>
      <dgm:spPr/>
    </dgm:pt>
    <dgm:pt modelId="{158A3271-E5B5-4A29-B270-00CF86DF50F4}" type="pres">
      <dgm:prSet presAssocID="{CEA67772-DB84-4BFE-8E7F-2DE257834127}" presName="compNode" presStyleCnt="0"/>
      <dgm:spPr/>
    </dgm:pt>
    <dgm:pt modelId="{9A08EEC7-68FA-4FC3-BA6C-C91E8D531B81}" type="pres">
      <dgm:prSet presAssocID="{CEA67772-DB84-4BFE-8E7F-2DE257834127}" presName="iconBgRect" presStyleLbl="bgShp" presStyleIdx="1" presStyleCnt="3"/>
      <dgm:spPr/>
    </dgm:pt>
    <dgm:pt modelId="{A014DD4C-84DC-4F67-96EF-BAF3C2F4AA09}" type="pres">
      <dgm:prSet presAssocID="{CEA67772-DB84-4BFE-8E7F-2DE2578341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5D0F85D-9723-4934-AC0F-27BD98E7FFFE}" type="pres">
      <dgm:prSet presAssocID="{CEA67772-DB84-4BFE-8E7F-2DE257834127}" presName="spaceRect" presStyleCnt="0"/>
      <dgm:spPr/>
    </dgm:pt>
    <dgm:pt modelId="{24538198-2DC2-4F77-8D5A-B7B5CF755EF3}" type="pres">
      <dgm:prSet presAssocID="{CEA67772-DB84-4BFE-8E7F-2DE257834127}" presName="textRect" presStyleLbl="revTx" presStyleIdx="1" presStyleCnt="3">
        <dgm:presLayoutVars>
          <dgm:chMax val="1"/>
          <dgm:chPref val="1"/>
        </dgm:presLayoutVars>
      </dgm:prSet>
      <dgm:spPr/>
    </dgm:pt>
    <dgm:pt modelId="{E4DCDD1A-FE9D-4031-84D9-CBD8A4FA378C}" type="pres">
      <dgm:prSet presAssocID="{C1B336DE-6C13-42F2-87DA-6ECBAE7C2AFC}" presName="sibTrans" presStyleCnt="0"/>
      <dgm:spPr/>
    </dgm:pt>
    <dgm:pt modelId="{87F420AD-C760-493E-8212-9F1139D8A3BF}" type="pres">
      <dgm:prSet presAssocID="{1D941BA5-E820-4AF8-958C-317C7AD5BE2C}" presName="compNode" presStyleCnt="0"/>
      <dgm:spPr/>
    </dgm:pt>
    <dgm:pt modelId="{BBC63B9F-2EC7-4AFC-8419-45BB8CCB5723}" type="pres">
      <dgm:prSet presAssocID="{1D941BA5-E820-4AF8-958C-317C7AD5BE2C}" presName="iconBgRect" presStyleLbl="bgShp" presStyleIdx="2" presStyleCnt="3"/>
      <dgm:spPr/>
    </dgm:pt>
    <dgm:pt modelId="{54EDA595-B47F-4BB5-92ED-3F330139A601}" type="pres">
      <dgm:prSet presAssocID="{1D941BA5-E820-4AF8-958C-317C7AD5BE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3526C9B-D28E-41B2-9E9F-319B92834A0C}" type="pres">
      <dgm:prSet presAssocID="{1D941BA5-E820-4AF8-958C-317C7AD5BE2C}" presName="spaceRect" presStyleCnt="0"/>
      <dgm:spPr/>
    </dgm:pt>
    <dgm:pt modelId="{ABC8D996-639C-40C7-BC0E-AE4EF83E8354}" type="pres">
      <dgm:prSet presAssocID="{1D941BA5-E820-4AF8-958C-317C7AD5BE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FC10A15-E421-46C0-B11B-85888371F636}" srcId="{0B38BD73-EFF4-4F80-B907-10CD8489837D}" destId="{CEA67772-DB84-4BFE-8E7F-2DE257834127}" srcOrd="1" destOrd="0" parTransId="{25ED6DB8-4CF3-4181-867A-BD7DBD7C4CD3}" sibTransId="{C1B336DE-6C13-42F2-87DA-6ECBAE7C2AFC}"/>
    <dgm:cxn modelId="{5C4E5B1A-A74A-4D45-AB1D-5A084521DEF0}" type="presOf" srcId="{0B38BD73-EFF4-4F80-B907-10CD8489837D}" destId="{F55676FD-9866-4106-976E-B2E654C64C20}" srcOrd="0" destOrd="0" presId="urn:microsoft.com/office/officeart/2018/5/layout/IconCircleLabelList"/>
    <dgm:cxn modelId="{CBFC081C-C513-4154-9F01-585A0958AB1D}" type="presOf" srcId="{CEA67772-DB84-4BFE-8E7F-2DE257834127}" destId="{24538198-2DC2-4F77-8D5A-B7B5CF755EF3}" srcOrd="0" destOrd="0" presId="urn:microsoft.com/office/officeart/2018/5/layout/IconCircleLabelList"/>
    <dgm:cxn modelId="{6DD08D76-6013-4A30-BA29-66C885A81AE5}" srcId="{0B38BD73-EFF4-4F80-B907-10CD8489837D}" destId="{A5058320-131A-4C91-A67B-6089F176FC5E}" srcOrd="0" destOrd="0" parTransId="{831C9E3B-116F-48BF-91ED-D441AEA28B5B}" sibTransId="{5F3245E0-6713-48B3-858A-8AE22DACFB1C}"/>
    <dgm:cxn modelId="{69C74258-C168-41AF-A2E6-B7885ABBA948}" type="presOf" srcId="{A5058320-131A-4C91-A67B-6089F176FC5E}" destId="{F29C904F-B379-448A-A28E-A6DBED676E13}" srcOrd="0" destOrd="0" presId="urn:microsoft.com/office/officeart/2018/5/layout/IconCircleLabelList"/>
    <dgm:cxn modelId="{415F9B83-266F-4217-B4F8-8B901C7E7F07}" srcId="{0B38BD73-EFF4-4F80-B907-10CD8489837D}" destId="{1D941BA5-E820-4AF8-958C-317C7AD5BE2C}" srcOrd="2" destOrd="0" parTransId="{3318E79D-39E2-4776-ACD1-DBD333C8BFA4}" sibTransId="{714A24E5-1502-43E0-B7E6-B3F35D4C8594}"/>
    <dgm:cxn modelId="{7ED381A7-3D50-4978-B79E-10F2B33B79E9}" type="presOf" srcId="{1D941BA5-E820-4AF8-958C-317C7AD5BE2C}" destId="{ABC8D996-639C-40C7-BC0E-AE4EF83E8354}" srcOrd="0" destOrd="0" presId="urn:microsoft.com/office/officeart/2018/5/layout/IconCircleLabelList"/>
    <dgm:cxn modelId="{BA4FDB95-A399-426F-A57D-5CBDC1AB4E2A}" type="presParOf" srcId="{F55676FD-9866-4106-976E-B2E654C64C20}" destId="{56DBCCB8-8B7C-40D7-BE28-AF869104FC07}" srcOrd="0" destOrd="0" presId="urn:microsoft.com/office/officeart/2018/5/layout/IconCircleLabelList"/>
    <dgm:cxn modelId="{97C64870-45A2-4430-9539-882024E331C0}" type="presParOf" srcId="{56DBCCB8-8B7C-40D7-BE28-AF869104FC07}" destId="{AC85E153-10C3-4903-B4F4-73009A6649CB}" srcOrd="0" destOrd="0" presId="urn:microsoft.com/office/officeart/2018/5/layout/IconCircleLabelList"/>
    <dgm:cxn modelId="{850C8504-C9D8-4C05-969D-9C5C17813C3F}" type="presParOf" srcId="{56DBCCB8-8B7C-40D7-BE28-AF869104FC07}" destId="{3BE7EDB6-CA10-4070-9E02-6576EBE09E2F}" srcOrd="1" destOrd="0" presId="urn:microsoft.com/office/officeart/2018/5/layout/IconCircleLabelList"/>
    <dgm:cxn modelId="{C804081E-371B-44BA-BA64-CC573D27AA88}" type="presParOf" srcId="{56DBCCB8-8B7C-40D7-BE28-AF869104FC07}" destId="{A067B22C-1B75-43B4-B44C-BAF1AB028234}" srcOrd="2" destOrd="0" presId="urn:microsoft.com/office/officeart/2018/5/layout/IconCircleLabelList"/>
    <dgm:cxn modelId="{ADC2187E-F5B5-4C55-8110-06D64C0A1043}" type="presParOf" srcId="{56DBCCB8-8B7C-40D7-BE28-AF869104FC07}" destId="{F29C904F-B379-448A-A28E-A6DBED676E13}" srcOrd="3" destOrd="0" presId="urn:microsoft.com/office/officeart/2018/5/layout/IconCircleLabelList"/>
    <dgm:cxn modelId="{3E7E068E-128E-4FAF-90B0-0ADD3634557D}" type="presParOf" srcId="{F55676FD-9866-4106-976E-B2E654C64C20}" destId="{2DFF7DC4-9750-4298-9EF5-EEC7AF09DAD7}" srcOrd="1" destOrd="0" presId="urn:microsoft.com/office/officeart/2018/5/layout/IconCircleLabelList"/>
    <dgm:cxn modelId="{03164A4B-5DBD-405E-85CD-13E5A9D89872}" type="presParOf" srcId="{F55676FD-9866-4106-976E-B2E654C64C20}" destId="{158A3271-E5B5-4A29-B270-00CF86DF50F4}" srcOrd="2" destOrd="0" presId="urn:microsoft.com/office/officeart/2018/5/layout/IconCircleLabelList"/>
    <dgm:cxn modelId="{FD6C9C1D-A232-4794-922A-15DAC518AAA6}" type="presParOf" srcId="{158A3271-E5B5-4A29-B270-00CF86DF50F4}" destId="{9A08EEC7-68FA-4FC3-BA6C-C91E8D531B81}" srcOrd="0" destOrd="0" presId="urn:microsoft.com/office/officeart/2018/5/layout/IconCircleLabelList"/>
    <dgm:cxn modelId="{198C144D-165A-45B1-A696-29E1881649C3}" type="presParOf" srcId="{158A3271-E5B5-4A29-B270-00CF86DF50F4}" destId="{A014DD4C-84DC-4F67-96EF-BAF3C2F4AA09}" srcOrd="1" destOrd="0" presId="urn:microsoft.com/office/officeart/2018/5/layout/IconCircleLabelList"/>
    <dgm:cxn modelId="{D3A75416-F7B8-4585-8CFF-D4120A039860}" type="presParOf" srcId="{158A3271-E5B5-4A29-B270-00CF86DF50F4}" destId="{85D0F85D-9723-4934-AC0F-27BD98E7FFFE}" srcOrd="2" destOrd="0" presId="urn:microsoft.com/office/officeart/2018/5/layout/IconCircleLabelList"/>
    <dgm:cxn modelId="{9877F772-10A8-4751-8325-9FFF4BEEE3B5}" type="presParOf" srcId="{158A3271-E5B5-4A29-B270-00CF86DF50F4}" destId="{24538198-2DC2-4F77-8D5A-B7B5CF755EF3}" srcOrd="3" destOrd="0" presId="urn:microsoft.com/office/officeart/2018/5/layout/IconCircleLabelList"/>
    <dgm:cxn modelId="{AECDC7E9-D43B-41AF-BA53-A00CECB5F664}" type="presParOf" srcId="{F55676FD-9866-4106-976E-B2E654C64C20}" destId="{E4DCDD1A-FE9D-4031-84D9-CBD8A4FA378C}" srcOrd="3" destOrd="0" presId="urn:microsoft.com/office/officeart/2018/5/layout/IconCircleLabelList"/>
    <dgm:cxn modelId="{06F95252-7AAC-4406-BC4B-5B2D9709F78C}" type="presParOf" srcId="{F55676FD-9866-4106-976E-B2E654C64C20}" destId="{87F420AD-C760-493E-8212-9F1139D8A3BF}" srcOrd="4" destOrd="0" presId="urn:microsoft.com/office/officeart/2018/5/layout/IconCircleLabelList"/>
    <dgm:cxn modelId="{74949774-D4B8-484E-AD53-7FAABDFBD521}" type="presParOf" srcId="{87F420AD-C760-493E-8212-9F1139D8A3BF}" destId="{BBC63B9F-2EC7-4AFC-8419-45BB8CCB5723}" srcOrd="0" destOrd="0" presId="urn:microsoft.com/office/officeart/2018/5/layout/IconCircleLabelList"/>
    <dgm:cxn modelId="{CDF34E0F-3446-4FB2-A351-308CCB348303}" type="presParOf" srcId="{87F420AD-C760-493E-8212-9F1139D8A3BF}" destId="{54EDA595-B47F-4BB5-92ED-3F330139A601}" srcOrd="1" destOrd="0" presId="urn:microsoft.com/office/officeart/2018/5/layout/IconCircleLabelList"/>
    <dgm:cxn modelId="{9B7A63F9-6740-42E0-B980-A58B7BCE21F0}" type="presParOf" srcId="{87F420AD-C760-493E-8212-9F1139D8A3BF}" destId="{B3526C9B-D28E-41B2-9E9F-319B92834A0C}" srcOrd="2" destOrd="0" presId="urn:microsoft.com/office/officeart/2018/5/layout/IconCircleLabelList"/>
    <dgm:cxn modelId="{11ABF631-32B3-4898-8A49-5964B3D2D2CB}" type="presParOf" srcId="{87F420AD-C760-493E-8212-9F1139D8A3BF}" destId="{ABC8D996-639C-40C7-BC0E-AE4EF83E83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F91174-05C0-453A-91AC-90B2D81C70B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A74123-3ADC-407D-9FAA-9509F68A7E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the number of flights increases, the rate of success at a launch site increases, with most early flights being unsuccessful. I.e. with more experience, the success rate increases</a:t>
          </a:r>
        </a:p>
      </dgm:t>
    </dgm:pt>
    <dgm:pt modelId="{8A8FDE5A-C210-4D02-9EA7-FD306A97A506}" type="parTrans" cxnId="{4AC4604C-7464-4AFD-89B7-36A4EC20313D}">
      <dgm:prSet/>
      <dgm:spPr/>
      <dgm:t>
        <a:bodyPr/>
        <a:lstStyle/>
        <a:p>
          <a:endParaRPr lang="en-US"/>
        </a:p>
      </dgm:t>
    </dgm:pt>
    <dgm:pt modelId="{78475874-7A2F-4A6B-907F-6A0C3CFB4952}" type="sibTrans" cxnId="{4AC4604C-7464-4AFD-89B7-36A4EC20313D}">
      <dgm:prSet/>
      <dgm:spPr/>
      <dgm:t>
        <a:bodyPr/>
        <a:lstStyle/>
        <a:p>
          <a:endParaRPr lang="en-US"/>
        </a:p>
      </dgm:t>
    </dgm:pt>
    <dgm:pt modelId="{DE1227F0-E45B-4CD4-90A6-247BC1E449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Between 2010 and 2013, all landings were unsuccessful (as the success rate is 0).</a:t>
          </a:r>
        </a:p>
      </dgm:t>
    </dgm:pt>
    <dgm:pt modelId="{767ECD6B-E897-4876-8AE9-75ADBB48EDEB}" type="parTrans" cxnId="{8ADB3243-DDC9-4357-9435-56413235F520}">
      <dgm:prSet/>
      <dgm:spPr/>
      <dgm:t>
        <a:bodyPr/>
        <a:lstStyle/>
        <a:p>
          <a:endParaRPr lang="en-US"/>
        </a:p>
      </dgm:t>
    </dgm:pt>
    <dgm:pt modelId="{CAA872D8-B934-433F-81E5-D6287675DCC2}" type="sibTrans" cxnId="{8ADB3243-DDC9-4357-9435-56413235F520}">
      <dgm:prSet/>
      <dgm:spPr/>
      <dgm:t>
        <a:bodyPr/>
        <a:lstStyle/>
        <a:p>
          <a:endParaRPr lang="en-US"/>
        </a:p>
      </dgm:t>
    </dgm:pt>
    <dgm:pt modelId="{F6317E31-1F2C-4D31-AA5F-40114811CE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2013, the success rate generally increased, despite small dips in 2018 and 2020.</a:t>
          </a:r>
        </a:p>
      </dgm:t>
    </dgm:pt>
    <dgm:pt modelId="{8FD71DD1-FA55-4599-86EE-BB5109C1B0DB}" type="parTrans" cxnId="{2BFE9B37-909E-4E67-9E23-8E2906F6302B}">
      <dgm:prSet/>
      <dgm:spPr/>
      <dgm:t>
        <a:bodyPr/>
        <a:lstStyle/>
        <a:p>
          <a:endParaRPr lang="en-US"/>
        </a:p>
      </dgm:t>
    </dgm:pt>
    <dgm:pt modelId="{8DE4AC4B-83B4-4286-91D8-EB7FB6D86E08}" type="sibTrans" cxnId="{2BFE9B37-909E-4E67-9E23-8E2906F6302B}">
      <dgm:prSet/>
      <dgm:spPr/>
      <dgm:t>
        <a:bodyPr/>
        <a:lstStyle/>
        <a:p>
          <a:endParaRPr lang="en-US"/>
        </a:p>
      </dgm:t>
    </dgm:pt>
    <dgm:pt modelId="{A0BA625E-C6ED-43EE-BBA2-9D36B6655B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2016, there was always a greater than 50% chance of success.</a:t>
          </a:r>
        </a:p>
      </dgm:t>
    </dgm:pt>
    <dgm:pt modelId="{A4F85DB9-EB31-43E3-961E-D21C9D6F277A}" type="parTrans" cxnId="{452037CD-A077-4C4B-BCBE-A30D8C3E83B2}">
      <dgm:prSet/>
      <dgm:spPr/>
      <dgm:t>
        <a:bodyPr/>
        <a:lstStyle/>
        <a:p>
          <a:endParaRPr lang="en-US"/>
        </a:p>
      </dgm:t>
    </dgm:pt>
    <dgm:pt modelId="{F9D1B597-2B94-4683-B398-32127D435872}" type="sibTrans" cxnId="{452037CD-A077-4C4B-BCBE-A30D8C3E83B2}">
      <dgm:prSet/>
      <dgm:spPr/>
      <dgm:t>
        <a:bodyPr/>
        <a:lstStyle/>
        <a:p>
          <a:endParaRPr lang="en-US"/>
        </a:p>
      </dgm:t>
    </dgm:pt>
    <dgm:pt modelId="{6D5E6F33-B0A5-4751-AF4C-9E8E5E81C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Orbit types ES-L1, GEO, HEO, and SSO, have the highest (100%) success rate.</a:t>
          </a:r>
        </a:p>
      </dgm:t>
    </dgm:pt>
    <dgm:pt modelId="{D35799FF-A5B2-4F63-93BE-B2BA1D75EE00}" type="parTrans" cxnId="{C77D0E3B-8136-4ACC-97E9-CA36A0C14A16}">
      <dgm:prSet/>
      <dgm:spPr/>
      <dgm:t>
        <a:bodyPr/>
        <a:lstStyle/>
        <a:p>
          <a:endParaRPr lang="en-US"/>
        </a:p>
      </dgm:t>
    </dgm:pt>
    <dgm:pt modelId="{F01B5DFA-C94E-4A53-A024-5F5FF75F886F}" type="sibTrans" cxnId="{C77D0E3B-8136-4ACC-97E9-CA36A0C14A16}">
      <dgm:prSet/>
      <dgm:spPr/>
      <dgm:t>
        <a:bodyPr/>
        <a:lstStyle/>
        <a:p>
          <a:endParaRPr lang="en-US"/>
        </a:p>
      </dgm:t>
    </dgm:pt>
    <dgm:pt modelId="{A3A9E4BA-16CD-4E77-88C0-28516F5F0D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100% success rate of GEO, HEO, and ES-L1 orbits can be explained by only having 1 flight into the respective orbits.</a:t>
          </a:r>
        </a:p>
      </dgm:t>
    </dgm:pt>
    <dgm:pt modelId="{2A3BB3C0-DDB0-42C7-92C4-7A8BCDD5DCA3}" type="parTrans" cxnId="{711FCD7E-AC8D-4685-88E2-9BEBDE5349F9}">
      <dgm:prSet/>
      <dgm:spPr/>
      <dgm:t>
        <a:bodyPr/>
        <a:lstStyle/>
        <a:p>
          <a:endParaRPr lang="en-US"/>
        </a:p>
      </dgm:t>
    </dgm:pt>
    <dgm:pt modelId="{C598C145-6C20-4911-AD11-68692A8B3DE1}" type="sibTrans" cxnId="{711FCD7E-AC8D-4685-88E2-9BEBDE5349F9}">
      <dgm:prSet/>
      <dgm:spPr/>
      <dgm:t>
        <a:bodyPr/>
        <a:lstStyle/>
        <a:p>
          <a:endParaRPr lang="en-US"/>
        </a:p>
      </dgm:t>
    </dgm:pt>
    <dgm:pt modelId="{16B5EB53-A494-48CF-9D6D-75792AB8A2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100% success rate in SSO is more impressive, with 5 successful flights.</a:t>
          </a:r>
        </a:p>
      </dgm:t>
    </dgm:pt>
    <dgm:pt modelId="{60688F08-F086-41B1-8219-491395CA9DE2}" type="parTrans" cxnId="{226A17FF-6638-45AA-A0E9-7E00430807A5}">
      <dgm:prSet/>
      <dgm:spPr/>
      <dgm:t>
        <a:bodyPr/>
        <a:lstStyle/>
        <a:p>
          <a:endParaRPr lang="en-US"/>
        </a:p>
      </dgm:t>
    </dgm:pt>
    <dgm:pt modelId="{724C8105-F796-4FF6-B3C8-11F1172DF19C}" type="sibTrans" cxnId="{226A17FF-6638-45AA-A0E9-7E00430807A5}">
      <dgm:prSet/>
      <dgm:spPr/>
      <dgm:t>
        <a:bodyPr/>
        <a:lstStyle/>
        <a:p>
          <a:endParaRPr lang="en-US"/>
        </a:p>
      </dgm:t>
    </dgm:pt>
    <dgm:pt modelId="{7628A7B4-F119-4E57-94D3-6299F3AF1D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orbit types PO, ISS, and LEO, have more success with heavy payloads:</a:t>
          </a:r>
        </a:p>
      </dgm:t>
    </dgm:pt>
    <dgm:pt modelId="{797CD358-C62A-413B-87D1-21FF694BD38F}" type="parTrans" cxnId="{7821EF07-CE01-4232-BE17-5B6F0B65A28C}">
      <dgm:prSet/>
      <dgm:spPr/>
      <dgm:t>
        <a:bodyPr/>
        <a:lstStyle/>
        <a:p>
          <a:endParaRPr lang="en-US"/>
        </a:p>
      </dgm:t>
    </dgm:pt>
    <dgm:pt modelId="{4A0E627A-16FC-406F-A863-206F78026279}" type="sibTrans" cxnId="{7821EF07-CE01-4232-BE17-5B6F0B65A28C}">
      <dgm:prSet/>
      <dgm:spPr/>
      <dgm:t>
        <a:bodyPr/>
        <a:lstStyle/>
        <a:p>
          <a:endParaRPr lang="en-US"/>
        </a:p>
      </dgm:t>
    </dgm:pt>
    <dgm:pt modelId="{431DAE7A-AEAE-4773-810C-D9EB658C76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VLEO (Very Low Earth Orbit) launches are associated with heavier payloads, which makes intuitive sense.</a:t>
          </a:r>
        </a:p>
      </dgm:t>
    </dgm:pt>
    <dgm:pt modelId="{13B7DE92-8FC9-4430-A8D3-E6E5C16C3957}" type="parTrans" cxnId="{CFB9FC9E-7620-4D92-9870-7D74026A1F7A}">
      <dgm:prSet/>
      <dgm:spPr/>
      <dgm:t>
        <a:bodyPr/>
        <a:lstStyle/>
        <a:p>
          <a:endParaRPr lang="en-US"/>
        </a:p>
      </dgm:t>
    </dgm:pt>
    <dgm:pt modelId="{E51693F1-A44C-4EC2-A981-A49EF94B08BE}" type="sibTrans" cxnId="{CFB9FC9E-7620-4D92-9870-7D74026A1F7A}">
      <dgm:prSet/>
      <dgm:spPr/>
      <dgm:t>
        <a:bodyPr/>
        <a:lstStyle/>
        <a:p>
          <a:endParaRPr lang="en-US"/>
        </a:p>
      </dgm:t>
    </dgm:pt>
    <dgm:pt modelId="{E151096D-13E2-4C67-A063-5E35D67799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launch site KSC LC-39 A had the most successful launches, with 41.7% of the total successful launches, and also the highest rate of successful launches, with a 76.9% success rate.</a:t>
          </a:r>
        </a:p>
      </dgm:t>
    </dgm:pt>
    <dgm:pt modelId="{6CE8A099-86FD-435B-B792-62C677CEC28C}" type="parTrans" cxnId="{5E664455-AD3C-4DD9-8462-94D0A2C18282}">
      <dgm:prSet/>
      <dgm:spPr/>
      <dgm:t>
        <a:bodyPr/>
        <a:lstStyle/>
        <a:p>
          <a:endParaRPr lang="en-US"/>
        </a:p>
      </dgm:t>
    </dgm:pt>
    <dgm:pt modelId="{317C8229-7111-475E-8CBA-004D3EC70205}" type="sibTrans" cxnId="{5E664455-AD3C-4DD9-8462-94D0A2C18282}">
      <dgm:prSet/>
      <dgm:spPr/>
      <dgm:t>
        <a:bodyPr/>
        <a:lstStyle/>
        <a:p>
          <a:endParaRPr lang="en-US"/>
        </a:p>
      </dgm:t>
    </dgm:pt>
    <dgm:pt modelId="{FB0BAD89-D886-449F-B86E-91FDAA0C6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success for massive payloads (over 4000kg) is lower than that for low payloads.</a:t>
          </a:r>
        </a:p>
      </dgm:t>
    </dgm:pt>
    <dgm:pt modelId="{10AE38F0-AC3A-47EF-8542-78245877E8D6}" type="parTrans" cxnId="{9B6EC761-7A0B-4FF6-A1C5-8B00B7E1ECC0}">
      <dgm:prSet/>
      <dgm:spPr/>
      <dgm:t>
        <a:bodyPr/>
        <a:lstStyle/>
        <a:p>
          <a:endParaRPr lang="en-US"/>
        </a:p>
      </dgm:t>
    </dgm:pt>
    <dgm:pt modelId="{FA2F7A0D-FE1C-44E9-8924-7414E7AD7D47}" type="sibTrans" cxnId="{9B6EC761-7A0B-4FF6-A1C5-8B00B7E1ECC0}">
      <dgm:prSet/>
      <dgm:spPr/>
      <dgm:t>
        <a:bodyPr/>
        <a:lstStyle/>
        <a:p>
          <a:endParaRPr lang="en-US"/>
        </a:p>
      </dgm:t>
    </dgm:pt>
    <dgm:pt modelId="{DB46DDDF-BF97-4E95-8D0C-878B53F789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best performing classification model is the Decision Tree model, with an accuracy of 94.44%.</a:t>
          </a:r>
        </a:p>
      </dgm:t>
    </dgm:pt>
    <dgm:pt modelId="{AB495631-E9D1-41CE-8FE9-453D34AA3E71}" type="parTrans" cxnId="{725451A2-82F5-423E-A384-50C6AC42A565}">
      <dgm:prSet/>
      <dgm:spPr/>
      <dgm:t>
        <a:bodyPr/>
        <a:lstStyle/>
        <a:p>
          <a:endParaRPr lang="en-US"/>
        </a:p>
      </dgm:t>
    </dgm:pt>
    <dgm:pt modelId="{73E44EA5-F050-41EF-B733-F8869A3C93BA}" type="sibTrans" cxnId="{725451A2-82F5-423E-A384-50C6AC42A565}">
      <dgm:prSet/>
      <dgm:spPr/>
      <dgm:t>
        <a:bodyPr/>
        <a:lstStyle/>
        <a:p>
          <a:endParaRPr lang="en-US"/>
        </a:p>
      </dgm:t>
    </dgm:pt>
    <dgm:pt modelId="{3B89E638-B95A-48F2-8C71-62BAE2A74BCD}" type="pres">
      <dgm:prSet presAssocID="{57F91174-05C0-453A-91AC-90B2D81C70B8}" presName="root" presStyleCnt="0">
        <dgm:presLayoutVars>
          <dgm:dir/>
          <dgm:resizeHandles val="exact"/>
        </dgm:presLayoutVars>
      </dgm:prSet>
      <dgm:spPr/>
    </dgm:pt>
    <dgm:pt modelId="{3B849800-F620-488D-A192-DB7F5B209051}" type="pres">
      <dgm:prSet presAssocID="{BBA74123-3ADC-407D-9FAA-9509F68A7EA0}" presName="compNode" presStyleCnt="0"/>
      <dgm:spPr/>
    </dgm:pt>
    <dgm:pt modelId="{9653214B-660F-4D33-89C1-BA39889C00A6}" type="pres">
      <dgm:prSet presAssocID="{BBA74123-3ADC-407D-9FAA-9509F68A7EA0}" presName="bgRect" presStyleLbl="bgShp" presStyleIdx="0" presStyleCnt="5"/>
      <dgm:spPr/>
    </dgm:pt>
    <dgm:pt modelId="{F910FCF6-D8AE-4CE3-B2ED-90CFD5E9D241}" type="pres">
      <dgm:prSet presAssocID="{BBA74123-3ADC-407D-9FAA-9509F68A7EA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555B347E-771E-4EAC-8A6F-514F1F553E99}" type="pres">
      <dgm:prSet presAssocID="{BBA74123-3ADC-407D-9FAA-9509F68A7EA0}" presName="spaceRect" presStyleCnt="0"/>
      <dgm:spPr/>
    </dgm:pt>
    <dgm:pt modelId="{AE824B41-A2A1-493A-AD24-FD3E714B536C}" type="pres">
      <dgm:prSet presAssocID="{BBA74123-3ADC-407D-9FAA-9509F68A7EA0}" presName="parTx" presStyleLbl="revTx" presStyleIdx="0" presStyleCnt="7">
        <dgm:presLayoutVars>
          <dgm:chMax val="0"/>
          <dgm:chPref val="0"/>
        </dgm:presLayoutVars>
      </dgm:prSet>
      <dgm:spPr/>
    </dgm:pt>
    <dgm:pt modelId="{01E42E83-E085-40F3-8679-60A3F57F53A0}" type="pres">
      <dgm:prSet presAssocID="{BBA74123-3ADC-407D-9FAA-9509F68A7EA0}" presName="desTx" presStyleLbl="revTx" presStyleIdx="1" presStyleCnt="7">
        <dgm:presLayoutVars/>
      </dgm:prSet>
      <dgm:spPr/>
    </dgm:pt>
    <dgm:pt modelId="{26B5F532-E2C2-4465-BC6B-43F0FEB55E25}" type="pres">
      <dgm:prSet presAssocID="{78475874-7A2F-4A6B-907F-6A0C3CFB4952}" presName="sibTrans" presStyleCnt="0"/>
      <dgm:spPr/>
    </dgm:pt>
    <dgm:pt modelId="{D7DA5FA0-9607-40CC-9632-2366D05670F7}" type="pres">
      <dgm:prSet presAssocID="{6D5E6F33-B0A5-4751-AF4C-9E8E5E81C176}" presName="compNode" presStyleCnt="0"/>
      <dgm:spPr/>
    </dgm:pt>
    <dgm:pt modelId="{EEC5EF9A-AE57-4006-A15B-F7005C097825}" type="pres">
      <dgm:prSet presAssocID="{6D5E6F33-B0A5-4751-AF4C-9E8E5E81C176}" presName="bgRect" presStyleLbl="bgShp" presStyleIdx="1" presStyleCnt="5"/>
      <dgm:spPr/>
    </dgm:pt>
    <dgm:pt modelId="{CAC784BD-977B-4DC3-BA42-5AD3EC03264A}" type="pres">
      <dgm:prSet presAssocID="{6D5E6F33-B0A5-4751-AF4C-9E8E5E81C17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1A67E8E-5FAD-4100-86C9-741CC3B48290}" type="pres">
      <dgm:prSet presAssocID="{6D5E6F33-B0A5-4751-AF4C-9E8E5E81C176}" presName="spaceRect" presStyleCnt="0"/>
      <dgm:spPr/>
    </dgm:pt>
    <dgm:pt modelId="{21BADDD8-C82E-43DD-8F95-0A5E6ADA7C4B}" type="pres">
      <dgm:prSet presAssocID="{6D5E6F33-B0A5-4751-AF4C-9E8E5E81C176}" presName="parTx" presStyleLbl="revTx" presStyleIdx="2" presStyleCnt="7">
        <dgm:presLayoutVars>
          <dgm:chMax val="0"/>
          <dgm:chPref val="0"/>
        </dgm:presLayoutVars>
      </dgm:prSet>
      <dgm:spPr/>
    </dgm:pt>
    <dgm:pt modelId="{BA95717E-62CE-42A6-9CAC-33FDE4DD794B}" type="pres">
      <dgm:prSet presAssocID="{6D5E6F33-B0A5-4751-AF4C-9E8E5E81C176}" presName="desTx" presStyleLbl="revTx" presStyleIdx="3" presStyleCnt="7">
        <dgm:presLayoutVars/>
      </dgm:prSet>
      <dgm:spPr/>
    </dgm:pt>
    <dgm:pt modelId="{FD343127-8CE4-447B-8FC2-9BFCD50DA60D}" type="pres">
      <dgm:prSet presAssocID="{F01B5DFA-C94E-4A53-A024-5F5FF75F886F}" presName="sibTrans" presStyleCnt="0"/>
      <dgm:spPr/>
    </dgm:pt>
    <dgm:pt modelId="{D91F0B58-0345-4834-AA4E-B27125493320}" type="pres">
      <dgm:prSet presAssocID="{E151096D-13E2-4C67-A063-5E35D6779944}" presName="compNode" presStyleCnt="0"/>
      <dgm:spPr/>
    </dgm:pt>
    <dgm:pt modelId="{CFF31624-2D70-4E51-B552-A5A36315C191}" type="pres">
      <dgm:prSet presAssocID="{E151096D-13E2-4C67-A063-5E35D6779944}" presName="bgRect" presStyleLbl="bgShp" presStyleIdx="2" presStyleCnt="5"/>
      <dgm:spPr/>
    </dgm:pt>
    <dgm:pt modelId="{1423F273-9180-45A3-95DD-4F17D9496909}" type="pres">
      <dgm:prSet presAssocID="{E151096D-13E2-4C67-A063-5E35D677994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D70824A1-FB5D-4098-852E-05A52DFD77A9}" type="pres">
      <dgm:prSet presAssocID="{E151096D-13E2-4C67-A063-5E35D6779944}" presName="spaceRect" presStyleCnt="0"/>
      <dgm:spPr/>
    </dgm:pt>
    <dgm:pt modelId="{1B5D716E-B26C-401B-84EB-E3F7B6987978}" type="pres">
      <dgm:prSet presAssocID="{E151096D-13E2-4C67-A063-5E35D6779944}" presName="parTx" presStyleLbl="revTx" presStyleIdx="4" presStyleCnt="7">
        <dgm:presLayoutVars>
          <dgm:chMax val="0"/>
          <dgm:chPref val="0"/>
        </dgm:presLayoutVars>
      </dgm:prSet>
      <dgm:spPr/>
    </dgm:pt>
    <dgm:pt modelId="{546AA3C4-BE8B-489D-BFFD-371FC562043F}" type="pres">
      <dgm:prSet presAssocID="{317C8229-7111-475E-8CBA-004D3EC70205}" presName="sibTrans" presStyleCnt="0"/>
      <dgm:spPr/>
    </dgm:pt>
    <dgm:pt modelId="{704AC609-1D26-44C3-B1CF-03F00E8EB948}" type="pres">
      <dgm:prSet presAssocID="{FB0BAD89-D886-449F-B86E-91FDAA0C662F}" presName="compNode" presStyleCnt="0"/>
      <dgm:spPr/>
    </dgm:pt>
    <dgm:pt modelId="{EA82BEFA-858B-4B02-BB20-F71C9094417E}" type="pres">
      <dgm:prSet presAssocID="{FB0BAD89-D886-449F-B86E-91FDAA0C662F}" presName="bgRect" presStyleLbl="bgShp" presStyleIdx="3" presStyleCnt="5"/>
      <dgm:spPr/>
    </dgm:pt>
    <dgm:pt modelId="{F540F00E-FD07-40C9-989E-4F5ADB66E98F}" type="pres">
      <dgm:prSet presAssocID="{FB0BAD89-D886-449F-B86E-91FDAA0C66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16194D17-1514-426C-8F28-5D5300A9AE4A}" type="pres">
      <dgm:prSet presAssocID="{FB0BAD89-D886-449F-B86E-91FDAA0C662F}" presName="spaceRect" presStyleCnt="0"/>
      <dgm:spPr/>
    </dgm:pt>
    <dgm:pt modelId="{8C25CEEB-2902-47B1-8A2E-1B991CAF18B8}" type="pres">
      <dgm:prSet presAssocID="{FB0BAD89-D886-449F-B86E-91FDAA0C662F}" presName="parTx" presStyleLbl="revTx" presStyleIdx="5" presStyleCnt="7">
        <dgm:presLayoutVars>
          <dgm:chMax val="0"/>
          <dgm:chPref val="0"/>
        </dgm:presLayoutVars>
      </dgm:prSet>
      <dgm:spPr/>
    </dgm:pt>
    <dgm:pt modelId="{CA870FCF-730B-4096-89A7-D40781E47798}" type="pres">
      <dgm:prSet presAssocID="{FA2F7A0D-FE1C-44E9-8924-7414E7AD7D47}" presName="sibTrans" presStyleCnt="0"/>
      <dgm:spPr/>
    </dgm:pt>
    <dgm:pt modelId="{DD3BF56A-F477-4733-A232-25A8B8A9C019}" type="pres">
      <dgm:prSet presAssocID="{DB46DDDF-BF97-4E95-8D0C-878B53F7898F}" presName="compNode" presStyleCnt="0"/>
      <dgm:spPr/>
    </dgm:pt>
    <dgm:pt modelId="{39F59866-91B8-4968-BC2C-F13404090733}" type="pres">
      <dgm:prSet presAssocID="{DB46DDDF-BF97-4E95-8D0C-878B53F7898F}" presName="bgRect" presStyleLbl="bgShp" presStyleIdx="4" presStyleCnt="5"/>
      <dgm:spPr/>
    </dgm:pt>
    <dgm:pt modelId="{39DA9C79-1631-4B4F-B720-0F6BE8F9DEFA}" type="pres">
      <dgm:prSet presAssocID="{DB46DDDF-BF97-4E95-8D0C-878B53F7898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64E62924-037B-4479-8789-2C06B5581CEC}" type="pres">
      <dgm:prSet presAssocID="{DB46DDDF-BF97-4E95-8D0C-878B53F7898F}" presName="spaceRect" presStyleCnt="0"/>
      <dgm:spPr/>
    </dgm:pt>
    <dgm:pt modelId="{610250CF-9B92-483F-B74D-23560EB57422}" type="pres">
      <dgm:prSet presAssocID="{DB46DDDF-BF97-4E95-8D0C-878B53F7898F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E1595806-20BD-4F13-91EF-3B5B2DBA72D2}" type="presOf" srcId="{431DAE7A-AEAE-4773-810C-D9EB658C7626}" destId="{BA95717E-62CE-42A6-9CAC-33FDE4DD794B}" srcOrd="0" destOrd="3" presId="urn:microsoft.com/office/officeart/2018/2/layout/IconVerticalSolidList"/>
    <dgm:cxn modelId="{7821EF07-CE01-4232-BE17-5B6F0B65A28C}" srcId="{6D5E6F33-B0A5-4751-AF4C-9E8E5E81C176}" destId="{7628A7B4-F119-4E57-94D3-6299F3AF1DD6}" srcOrd="2" destOrd="0" parTransId="{797CD358-C62A-413B-87D1-21FF694BD38F}" sibTransId="{4A0E627A-16FC-406F-A863-206F78026279}"/>
    <dgm:cxn modelId="{ED506F0B-BB2D-4C05-9C27-1D0036F5AAD1}" type="presOf" srcId="{F6317E31-1F2C-4D31-AA5F-40114811CE4B}" destId="{01E42E83-E085-40F3-8679-60A3F57F53A0}" srcOrd="0" destOrd="1" presId="urn:microsoft.com/office/officeart/2018/2/layout/IconVerticalSolidList"/>
    <dgm:cxn modelId="{2FB6960B-83B5-4F59-8FEC-ADFCC10FA6BB}" type="presOf" srcId="{A0BA625E-C6ED-43EE-BBA2-9D36B6655BE9}" destId="{01E42E83-E085-40F3-8679-60A3F57F53A0}" srcOrd="0" destOrd="2" presId="urn:microsoft.com/office/officeart/2018/2/layout/IconVerticalSolidList"/>
    <dgm:cxn modelId="{C325BB2D-D101-4D39-84DA-E3D8FCAF0D75}" type="presOf" srcId="{57F91174-05C0-453A-91AC-90B2D81C70B8}" destId="{3B89E638-B95A-48F2-8C71-62BAE2A74BCD}" srcOrd="0" destOrd="0" presId="urn:microsoft.com/office/officeart/2018/2/layout/IconVerticalSolidList"/>
    <dgm:cxn modelId="{07DF0C31-CB62-4516-BBA9-7A70AC8100D1}" type="presOf" srcId="{6D5E6F33-B0A5-4751-AF4C-9E8E5E81C176}" destId="{21BADDD8-C82E-43DD-8F95-0A5E6ADA7C4B}" srcOrd="0" destOrd="0" presId="urn:microsoft.com/office/officeart/2018/2/layout/IconVerticalSolidList"/>
    <dgm:cxn modelId="{34700F32-10E8-4D32-B1A5-9D3CF7B2092F}" type="presOf" srcId="{7628A7B4-F119-4E57-94D3-6299F3AF1DD6}" destId="{BA95717E-62CE-42A6-9CAC-33FDE4DD794B}" srcOrd="0" destOrd="2" presId="urn:microsoft.com/office/officeart/2018/2/layout/IconVerticalSolidList"/>
    <dgm:cxn modelId="{2BFE9B37-909E-4E67-9E23-8E2906F6302B}" srcId="{BBA74123-3ADC-407D-9FAA-9509F68A7EA0}" destId="{F6317E31-1F2C-4D31-AA5F-40114811CE4B}" srcOrd="1" destOrd="0" parTransId="{8FD71DD1-FA55-4599-86EE-BB5109C1B0DB}" sibTransId="{8DE4AC4B-83B4-4286-91D8-EB7FB6D86E08}"/>
    <dgm:cxn modelId="{C77D0E3B-8136-4ACC-97E9-CA36A0C14A16}" srcId="{57F91174-05C0-453A-91AC-90B2D81C70B8}" destId="{6D5E6F33-B0A5-4751-AF4C-9E8E5E81C176}" srcOrd="1" destOrd="0" parTransId="{D35799FF-A5B2-4F63-93BE-B2BA1D75EE00}" sibTransId="{F01B5DFA-C94E-4A53-A024-5F5FF75F886F}"/>
    <dgm:cxn modelId="{9B6EC761-7A0B-4FF6-A1C5-8B00B7E1ECC0}" srcId="{57F91174-05C0-453A-91AC-90B2D81C70B8}" destId="{FB0BAD89-D886-449F-B86E-91FDAA0C662F}" srcOrd="3" destOrd="0" parTransId="{10AE38F0-AC3A-47EF-8542-78245877E8D6}" sibTransId="{FA2F7A0D-FE1C-44E9-8924-7414E7AD7D47}"/>
    <dgm:cxn modelId="{2B87EA41-3BC4-414D-8900-0B8AA9A43BD2}" type="presOf" srcId="{BBA74123-3ADC-407D-9FAA-9509F68A7EA0}" destId="{AE824B41-A2A1-493A-AD24-FD3E714B536C}" srcOrd="0" destOrd="0" presId="urn:microsoft.com/office/officeart/2018/2/layout/IconVerticalSolidList"/>
    <dgm:cxn modelId="{8ADB3243-DDC9-4357-9435-56413235F520}" srcId="{BBA74123-3ADC-407D-9FAA-9509F68A7EA0}" destId="{DE1227F0-E45B-4CD4-90A6-247BC1E44998}" srcOrd="0" destOrd="0" parTransId="{767ECD6B-E897-4876-8AE9-75ADBB48EDEB}" sibTransId="{CAA872D8-B934-433F-81E5-D6287675DCC2}"/>
    <dgm:cxn modelId="{37ABA345-5C4C-4AFA-8BAA-0AFEB1E9CF99}" type="presOf" srcId="{DE1227F0-E45B-4CD4-90A6-247BC1E44998}" destId="{01E42E83-E085-40F3-8679-60A3F57F53A0}" srcOrd="0" destOrd="0" presId="urn:microsoft.com/office/officeart/2018/2/layout/IconVerticalSolidList"/>
    <dgm:cxn modelId="{4AC4604C-7464-4AFD-89B7-36A4EC20313D}" srcId="{57F91174-05C0-453A-91AC-90B2D81C70B8}" destId="{BBA74123-3ADC-407D-9FAA-9509F68A7EA0}" srcOrd="0" destOrd="0" parTransId="{8A8FDE5A-C210-4D02-9EA7-FD306A97A506}" sibTransId="{78475874-7A2F-4A6B-907F-6A0C3CFB4952}"/>
    <dgm:cxn modelId="{5E664455-AD3C-4DD9-8462-94D0A2C18282}" srcId="{57F91174-05C0-453A-91AC-90B2D81C70B8}" destId="{E151096D-13E2-4C67-A063-5E35D6779944}" srcOrd="2" destOrd="0" parTransId="{6CE8A099-86FD-435B-B792-62C677CEC28C}" sibTransId="{317C8229-7111-475E-8CBA-004D3EC70205}"/>
    <dgm:cxn modelId="{891A0E7B-901A-4F5D-8AA9-DE95EBB91D70}" type="presOf" srcId="{FB0BAD89-D886-449F-B86E-91FDAA0C662F}" destId="{8C25CEEB-2902-47B1-8A2E-1B991CAF18B8}" srcOrd="0" destOrd="0" presId="urn:microsoft.com/office/officeart/2018/2/layout/IconVerticalSolidList"/>
    <dgm:cxn modelId="{711FCD7E-AC8D-4685-88E2-9BEBDE5349F9}" srcId="{6D5E6F33-B0A5-4751-AF4C-9E8E5E81C176}" destId="{A3A9E4BA-16CD-4E77-88C0-28516F5F0DF9}" srcOrd="0" destOrd="0" parTransId="{2A3BB3C0-DDB0-42C7-92C4-7A8BCDD5DCA3}" sibTransId="{C598C145-6C20-4911-AD11-68692A8B3DE1}"/>
    <dgm:cxn modelId="{7057C987-375A-4546-809B-60D5028C683C}" type="presOf" srcId="{E151096D-13E2-4C67-A063-5E35D6779944}" destId="{1B5D716E-B26C-401B-84EB-E3F7B6987978}" srcOrd="0" destOrd="0" presId="urn:microsoft.com/office/officeart/2018/2/layout/IconVerticalSolidList"/>
    <dgm:cxn modelId="{B09E038A-E5BF-44BC-8D5F-E864BD6D1B63}" type="presOf" srcId="{DB46DDDF-BF97-4E95-8D0C-878B53F7898F}" destId="{610250CF-9B92-483F-B74D-23560EB57422}" srcOrd="0" destOrd="0" presId="urn:microsoft.com/office/officeart/2018/2/layout/IconVerticalSolidList"/>
    <dgm:cxn modelId="{CFB9FC9E-7620-4D92-9870-7D74026A1F7A}" srcId="{6D5E6F33-B0A5-4751-AF4C-9E8E5E81C176}" destId="{431DAE7A-AEAE-4773-810C-D9EB658C7626}" srcOrd="3" destOrd="0" parTransId="{13B7DE92-8FC9-4430-A8D3-E6E5C16C3957}" sibTransId="{E51693F1-A44C-4EC2-A981-A49EF94B08BE}"/>
    <dgm:cxn modelId="{725451A2-82F5-423E-A384-50C6AC42A565}" srcId="{57F91174-05C0-453A-91AC-90B2D81C70B8}" destId="{DB46DDDF-BF97-4E95-8D0C-878B53F7898F}" srcOrd="4" destOrd="0" parTransId="{AB495631-E9D1-41CE-8FE9-453D34AA3E71}" sibTransId="{73E44EA5-F050-41EF-B733-F8869A3C93BA}"/>
    <dgm:cxn modelId="{452037CD-A077-4C4B-BCBE-A30D8C3E83B2}" srcId="{BBA74123-3ADC-407D-9FAA-9509F68A7EA0}" destId="{A0BA625E-C6ED-43EE-BBA2-9D36B6655BE9}" srcOrd="2" destOrd="0" parTransId="{A4F85DB9-EB31-43E3-961E-D21C9D6F277A}" sibTransId="{F9D1B597-2B94-4683-B398-32127D435872}"/>
    <dgm:cxn modelId="{2409BCDC-5345-4593-BE2A-373A12545AF1}" type="presOf" srcId="{A3A9E4BA-16CD-4E77-88C0-28516F5F0DF9}" destId="{BA95717E-62CE-42A6-9CAC-33FDE4DD794B}" srcOrd="0" destOrd="0" presId="urn:microsoft.com/office/officeart/2018/2/layout/IconVerticalSolidList"/>
    <dgm:cxn modelId="{387CEFEF-F535-4967-A5FA-93BF70E797D3}" type="presOf" srcId="{16B5EB53-A494-48CF-9D6D-75792AB8A234}" destId="{BA95717E-62CE-42A6-9CAC-33FDE4DD794B}" srcOrd="0" destOrd="1" presId="urn:microsoft.com/office/officeart/2018/2/layout/IconVerticalSolidList"/>
    <dgm:cxn modelId="{226A17FF-6638-45AA-A0E9-7E00430807A5}" srcId="{6D5E6F33-B0A5-4751-AF4C-9E8E5E81C176}" destId="{16B5EB53-A494-48CF-9D6D-75792AB8A234}" srcOrd="1" destOrd="0" parTransId="{60688F08-F086-41B1-8219-491395CA9DE2}" sibTransId="{724C8105-F796-4FF6-B3C8-11F1172DF19C}"/>
    <dgm:cxn modelId="{9F3DC5B2-B705-478B-9749-56D5213AB805}" type="presParOf" srcId="{3B89E638-B95A-48F2-8C71-62BAE2A74BCD}" destId="{3B849800-F620-488D-A192-DB7F5B209051}" srcOrd="0" destOrd="0" presId="urn:microsoft.com/office/officeart/2018/2/layout/IconVerticalSolidList"/>
    <dgm:cxn modelId="{3E6328B9-C8EC-41D4-A1AB-967E4DFF841B}" type="presParOf" srcId="{3B849800-F620-488D-A192-DB7F5B209051}" destId="{9653214B-660F-4D33-89C1-BA39889C00A6}" srcOrd="0" destOrd="0" presId="urn:microsoft.com/office/officeart/2018/2/layout/IconVerticalSolidList"/>
    <dgm:cxn modelId="{0AF5BD93-32EC-44EA-9D40-39E8F485E507}" type="presParOf" srcId="{3B849800-F620-488D-A192-DB7F5B209051}" destId="{F910FCF6-D8AE-4CE3-B2ED-90CFD5E9D241}" srcOrd="1" destOrd="0" presId="urn:microsoft.com/office/officeart/2018/2/layout/IconVerticalSolidList"/>
    <dgm:cxn modelId="{D352B913-A5B5-4794-B88B-8321A15C4713}" type="presParOf" srcId="{3B849800-F620-488D-A192-DB7F5B209051}" destId="{555B347E-771E-4EAC-8A6F-514F1F553E99}" srcOrd="2" destOrd="0" presId="urn:microsoft.com/office/officeart/2018/2/layout/IconVerticalSolidList"/>
    <dgm:cxn modelId="{50D18841-B44C-4A7E-8DE1-6FDC7C734DA5}" type="presParOf" srcId="{3B849800-F620-488D-A192-DB7F5B209051}" destId="{AE824B41-A2A1-493A-AD24-FD3E714B536C}" srcOrd="3" destOrd="0" presId="urn:microsoft.com/office/officeart/2018/2/layout/IconVerticalSolidList"/>
    <dgm:cxn modelId="{7E4E07A4-3540-4CFA-8801-754B9C411392}" type="presParOf" srcId="{3B849800-F620-488D-A192-DB7F5B209051}" destId="{01E42E83-E085-40F3-8679-60A3F57F53A0}" srcOrd="4" destOrd="0" presId="urn:microsoft.com/office/officeart/2018/2/layout/IconVerticalSolidList"/>
    <dgm:cxn modelId="{666BD416-BA89-4C9C-9C6E-438691BE3F15}" type="presParOf" srcId="{3B89E638-B95A-48F2-8C71-62BAE2A74BCD}" destId="{26B5F532-E2C2-4465-BC6B-43F0FEB55E25}" srcOrd="1" destOrd="0" presId="urn:microsoft.com/office/officeart/2018/2/layout/IconVerticalSolidList"/>
    <dgm:cxn modelId="{0F3302CD-708E-40E3-9130-10BC1F321DB1}" type="presParOf" srcId="{3B89E638-B95A-48F2-8C71-62BAE2A74BCD}" destId="{D7DA5FA0-9607-40CC-9632-2366D05670F7}" srcOrd="2" destOrd="0" presId="urn:microsoft.com/office/officeart/2018/2/layout/IconVerticalSolidList"/>
    <dgm:cxn modelId="{8B93F12F-5E23-442B-8E91-C0350F23F28E}" type="presParOf" srcId="{D7DA5FA0-9607-40CC-9632-2366D05670F7}" destId="{EEC5EF9A-AE57-4006-A15B-F7005C097825}" srcOrd="0" destOrd="0" presId="urn:microsoft.com/office/officeart/2018/2/layout/IconVerticalSolidList"/>
    <dgm:cxn modelId="{1DE75BBE-CDA0-4BBD-8B2F-DFE7353563F3}" type="presParOf" srcId="{D7DA5FA0-9607-40CC-9632-2366D05670F7}" destId="{CAC784BD-977B-4DC3-BA42-5AD3EC03264A}" srcOrd="1" destOrd="0" presId="urn:microsoft.com/office/officeart/2018/2/layout/IconVerticalSolidList"/>
    <dgm:cxn modelId="{0D37AB0F-19EE-4A40-A0B1-E2F8181E4538}" type="presParOf" srcId="{D7DA5FA0-9607-40CC-9632-2366D05670F7}" destId="{B1A67E8E-5FAD-4100-86C9-741CC3B48290}" srcOrd="2" destOrd="0" presId="urn:microsoft.com/office/officeart/2018/2/layout/IconVerticalSolidList"/>
    <dgm:cxn modelId="{85059934-899C-4443-AD13-D564F8E95FE1}" type="presParOf" srcId="{D7DA5FA0-9607-40CC-9632-2366D05670F7}" destId="{21BADDD8-C82E-43DD-8F95-0A5E6ADA7C4B}" srcOrd="3" destOrd="0" presId="urn:microsoft.com/office/officeart/2018/2/layout/IconVerticalSolidList"/>
    <dgm:cxn modelId="{609E69EA-2908-47F1-AFB7-1E73012728F5}" type="presParOf" srcId="{D7DA5FA0-9607-40CC-9632-2366D05670F7}" destId="{BA95717E-62CE-42A6-9CAC-33FDE4DD794B}" srcOrd="4" destOrd="0" presId="urn:microsoft.com/office/officeart/2018/2/layout/IconVerticalSolidList"/>
    <dgm:cxn modelId="{97A4C28A-F9AB-4CFE-8F10-C683ABD26530}" type="presParOf" srcId="{3B89E638-B95A-48F2-8C71-62BAE2A74BCD}" destId="{FD343127-8CE4-447B-8FC2-9BFCD50DA60D}" srcOrd="3" destOrd="0" presId="urn:microsoft.com/office/officeart/2018/2/layout/IconVerticalSolidList"/>
    <dgm:cxn modelId="{C99CD569-548C-4C7E-B5F5-DEB2D9D7171E}" type="presParOf" srcId="{3B89E638-B95A-48F2-8C71-62BAE2A74BCD}" destId="{D91F0B58-0345-4834-AA4E-B27125493320}" srcOrd="4" destOrd="0" presId="urn:microsoft.com/office/officeart/2018/2/layout/IconVerticalSolidList"/>
    <dgm:cxn modelId="{DD8783A4-114C-424E-AC17-A22CC9C4CD8C}" type="presParOf" srcId="{D91F0B58-0345-4834-AA4E-B27125493320}" destId="{CFF31624-2D70-4E51-B552-A5A36315C191}" srcOrd="0" destOrd="0" presId="urn:microsoft.com/office/officeart/2018/2/layout/IconVerticalSolidList"/>
    <dgm:cxn modelId="{22F46FA5-C007-4F29-9AF1-9534A71299EA}" type="presParOf" srcId="{D91F0B58-0345-4834-AA4E-B27125493320}" destId="{1423F273-9180-45A3-95DD-4F17D9496909}" srcOrd="1" destOrd="0" presId="urn:microsoft.com/office/officeart/2018/2/layout/IconVerticalSolidList"/>
    <dgm:cxn modelId="{0E0F0A41-92A1-433D-8E96-F48E3CFD168C}" type="presParOf" srcId="{D91F0B58-0345-4834-AA4E-B27125493320}" destId="{D70824A1-FB5D-4098-852E-05A52DFD77A9}" srcOrd="2" destOrd="0" presId="urn:microsoft.com/office/officeart/2018/2/layout/IconVerticalSolidList"/>
    <dgm:cxn modelId="{16DF82B1-AB45-4D0D-A6E9-A0F730C7FE62}" type="presParOf" srcId="{D91F0B58-0345-4834-AA4E-B27125493320}" destId="{1B5D716E-B26C-401B-84EB-E3F7B6987978}" srcOrd="3" destOrd="0" presId="urn:microsoft.com/office/officeart/2018/2/layout/IconVerticalSolidList"/>
    <dgm:cxn modelId="{F99E40C1-9E24-4772-81CC-1D6A10F96F0F}" type="presParOf" srcId="{3B89E638-B95A-48F2-8C71-62BAE2A74BCD}" destId="{546AA3C4-BE8B-489D-BFFD-371FC562043F}" srcOrd="5" destOrd="0" presId="urn:microsoft.com/office/officeart/2018/2/layout/IconVerticalSolidList"/>
    <dgm:cxn modelId="{A96A094C-60EF-4FC0-AC88-0BE840067BAC}" type="presParOf" srcId="{3B89E638-B95A-48F2-8C71-62BAE2A74BCD}" destId="{704AC609-1D26-44C3-B1CF-03F00E8EB948}" srcOrd="6" destOrd="0" presId="urn:microsoft.com/office/officeart/2018/2/layout/IconVerticalSolidList"/>
    <dgm:cxn modelId="{4F665622-6CA6-4254-86E2-4EBC5CD6AA3E}" type="presParOf" srcId="{704AC609-1D26-44C3-B1CF-03F00E8EB948}" destId="{EA82BEFA-858B-4B02-BB20-F71C9094417E}" srcOrd="0" destOrd="0" presId="urn:microsoft.com/office/officeart/2018/2/layout/IconVerticalSolidList"/>
    <dgm:cxn modelId="{4DCC82BF-CBEC-4223-A1B4-B71247DC7C45}" type="presParOf" srcId="{704AC609-1D26-44C3-B1CF-03F00E8EB948}" destId="{F540F00E-FD07-40C9-989E-4F5ADB66E98F}" srcOrd="1" destOrd="0" presId="urn:microsoft.com/office/officeart/2018/2/layout/IconVerticalSolidList"/>
    <dgm:cxn modelId="{6BC8B5B1-E37B-41FE-AFF9-6EA5DC858114}" type="presParOf" srcId="{704AC609-1D26-44C3-B1CF-03F00E8EB948}" destId="{16194D17-1514-426C-8F28-5D5300A9AE4A}" srcOrd="2" destOrd="0" presId="urn:microsoft.com/office/officeart/2018/2/layout/IconVerticalSolidList"/>
    <dgm:cxn modelId="{E8C1A746-5A0F-4F2C-8B11-D18E00C74D35}" type="presParOf" srcId="{704AC609-1D26-44C3-B1CF-03F00E8EB948}" destId="{8C25CEEB-2902-47B1-8A2E-1B991CAF18B8}" srcOrd="3" destOrd="0" presId="urn:microsoft.com/office/officeart/2018/2/layout/IconVerticalSolidList"/>
    <dgm:cxn modelId="{18B24665-1BDE-4CE9-8AF5-5AE8D853E6EB}" type="presParOf" srcId="{3B89E638-B95A-48F2-8C71-62BAE2A74BCD}" destId="{CA870FCF-730B-4096-89A7-D40781E47798}" srcOrd="7" destOrd="0" presId="urn:microsoft.com/office/officeart/2018/2/layout/IconVerticalSolidList"/>
    <dgm:cxn modelId="{4A760733-5632-425D-8495-5E63410B2D21}" type="presParOf" srcId="{3B89E638-B95A-48F2-8C71-62BAE2A74BCD}" destId="{DD3BF56A-F477-4733-A232-25A8B8A9C019}" srcOrd="8" destOrd="0" presId="urn:microsoft.com/office/officeart/2018/2/layout/IconVerticalSolidList"/>
    <dgm:cxn modelId="{8C2806F6-1077-45AF-8C9F-E9407518D3CF}" type="presParOf" srcId="{DD3BF56A-F477-4733-A232-25A8B8A9C019}" destId="{39F59866-91B8-4968-BC2C-F13404090733}" srcOrd="0" destOrd="0" presId="urn:microsoft.com/office/officeart/2018/2/layout/IconVerticalSolidList"/>
    <dgm:cxn modelId="{E6AC76C1-7D7F-44DE-98CB-F8BF102BC492}" type="presParOf" srcId="{DD3BF56A-F477-4733-A232-25A8B8A9C019}" destId="{39DA9C79-1631-4B4F-B720-0F6BE8F9DEFA}" srcOrd="1" destOrd="0" presId="urn:microsoft.com/office/officeart/2018/2/layout/IconVerticalSolidList"/>
    <dgm:cxn modelId="{33148F5F-4C59-4A66-AD6F-D5616ED79EC6}" type="presParOf" srcId="{DD3BF56A-F477-4733-A232-25A8B8A9C019}" destId="{64E62924-037B-4479-8789-2C06B5581CEC}" srcOrd="2" destOrd="0" presId="urn:microsoft.com/office/officeart/2018/2/layout/IconVerticalSolidList"/>
    <dgm:cxn modelId="{D5AE18B2-E717-4BC2-8E3E-004794FD0B9B}" type="presParOf" srcId="{DD3BF56A-F477-4733-A232-25A8B8A9C019}" destId="{610250CF-9B92-483F-B74D-23560EB574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F58E9-85CE-4BCB-A74C-5CBD106D7CDF}">
      <dsp:nvSpPr>
        <dsp:cNvPr id="0" name=""/>
        <dsp:cNvSpPr/>
      </dsp:nvSpPr>
      <dsp:spPr>
        <a:xfrm>
          <a:off x="0" y="216143"/>
          <a:ext cx="10515600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08280" rIns="816127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Using SpaceX REST API to GET Requests.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Web Scraping.</a:t>
          </a:r>
        </a:p>
      </dsp:txBody>
      <dsp:txXfrm>
        <a:off x="0" y="216143"/>
        <a:ext cx="10515600" cy="582750"/>
      </dsp:txXfrm>
    </dsp:sp>
    <dsp:sp modelId="{7771165E-8844-4DAB-9A7B-498700E72208}">
      <dsp:nvSpPr>
        <dsp:cNvPr id="0" name=""/>
        <dsp:cNvSpPr/>
      </dsp:nvSpPr>
      <dsp:spPr>
        <a:xfrm>
          <a:off x="525780" y="68543"/>
          <a:ext cx="736092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Data</a:t>
          </a:r>
          <a:r>
            <a:rPr lang="en-US" sz="1000" kern="1200"/>
            <a:t> collection methodology:</a:t>
          </a:r>
        </a:p>
      </dsp:txBody>
      <dsp:txXfrm>
        <a:off x="540190" y="82953"/>
        <a:ext cx="7332100" cy="266380"/>
      </dsp:txXfrm>
    </dsp:sp>
    <dsp:sp modelId="{32929181-8850-4D15-A124-C375E55B96A5}">
      <dsp:nvSpPr>
        <dsp:cNvPr id="0" name=""/>
        <dsp:cNvSpPr/>
      </dsp:nvSpPr>
      <dsp:spPr>
        <a:xfrm>
          <a:off x="0" y="1000493"/>
          <a:ext cx="105156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08280" rIns="816127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Using some helping methods like: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.</a:t>
          </a:r>
          <a:r>
            <a:rPr lang="en-US" sz="1000" kern="1200" err="1"/>
            <a:t>fillna</a:t>
          </a:r>
          <a:r>
            <a:rPr lang="en-US" sz="1000" kern="1200"/>
            <a:t>() :to fill nulls cells with measurements of central tendency.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.</a:t>
          </a:r>
          <a:r>
            <a:rPr lang="en-US" sz="1000" kern="1200" err="1"/>
            <a:t>count_values</a:t>
          </a:r>
          <a:r>
            <a:rPr lang="en-US" sz="1000" kern="1200"/>
            <a:t>() : to show frequency of event like:</a:t>
          </a:r>
        </a:p>
        <a:p>
          <a:pPr marL="171450" lvl="3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Number of Launches on each site</a:t>
          </a:r>
        </a:p>
      </dsp:txBody>
      <dsp:txXfrm>
        <a:off x="0" y="1000493"/>
        <a:ext cx="10515600" cy="913500"/>
      </dsp:txXfrm>
    </dsp:sp>
    <dsp:sp modelId="{B5C58684-0275-4B05-BBD9-E956B3BCDF6C}">
      <dsp:nvSpPr>
        <dsp:cNvPr id="0" name=""/>
        <dsp:cNvSpPr/>
      </dsp:nvSpPr>
      <dsp:spPr>
        <a:xfrm>
          <a:off x="525780" y="852893"/>
          <a:ext cx="736092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Perform data wrangling</a:t>
          </a:r>
        </a:p>
      </dsp:txBody>
      <dsp:txXfrm>
        <a:off x="540190" y="867303"/>
        <a:ext cx="7332100" cy="266380"/>
      </dsp:txXfrm>
    </dsp:sp>
    <dsp:sp modelId="{BD08B784-CB17-4517-A43A-C4ECAC650794}">
      <dsp:nvSpPr>
        <dsp:cNvPr id="0" name=""/>
        <dsp:cNvSpPr/>
      </dsp:nvSpPr>
      <dsp:spPr>
        <a:xfrm>
          <a:off x="0" y="2115593"/>
          <a:ext cx="1051560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5B371-36F9-4784-B131-28EFCE4ABD7F}">
      <dsp:nvSpPr>
        <dsp:cNvPr id="0" name=""/>
        <dsp:cNvSpPr/>
      </dsp:nvSpPr>
      <dsp:spPr>
        <a:xfrm>
          <a:off x="525780" y="1967993"/>
          <a:ext cx="736092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Perform exploratory data analysis (EDA) using visualization and SQL</a:t>
          </a:r>
        </a:p>
      </dsp:txBody>
      <dsp:txXfrm>
        <a:off x="540190" y="1982403"/>
        <a:ext cx="7332100" cy="266380"/>
      </dsp:txXfrm>
    </dsp:sp>
    <dsp:sp modelId="{23FD6722-8BD2-4C0C-A8C3-27907C13F1F3}">
      <dsp:nvSpPr>
        <dsp:cNvPr id="0" name=""/>
        <dsp:cNvSpPr/>
      </dsp:nvSpPr>
      <dsp:spPr>
        <a:xfrm>
          <a:off x="0" y="2569194"/>
          <a:ext cx="1051560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140208-3074-41E3-A02B-8C9BFC79B671}">
      <dsp:nvSpPr>
        <dsp:cNvPr id="0" name=""/>
        <dsp:cNvSpPr/>
      </dsp:nvSpPr>
      <dsp:spPr>
        <a:xfrm>
          <a:off x="525780" y="2421594"/>
          <a:ext cx="736092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Perform interactive visual analytics using Folium and </a:t>
          </a:r>
          <a:r>
            <a:rPr lang="en-US" sz="1000" kern="1200" err="1"/>
            <a:t>Plotly</a:t>
          </a:r>
          <a:r>
            <a:rPr lang="en-US" sz="1000" kern="1200"/>
            <a:t> Dash</a:t>
          </a:r>
        </a:p>
      </dsp:txBody>
      <dsp:txXfrm>
        <a:off x="540190" y="2436004"/>
        <a:ext cx="7332100" cy="266380"/>
      </dsp:txXfrm>
    </dsp:sp>
    <dsp:sp modelId="{ED5F01BA-F17D-4804-BC2E-DF85B47BFFFA}">
      <dsp:nvSpPr>
        <dsp:cNvPr id="0" name=""/>
        <dsp:cNvSpPr/>
      </dsp:nvSpPr>
      <dsp:spPr>
        <a:xfrm>
          <a:off x="0" y="3022794"/>
          <a:ext cx="10515600" cy="126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08280" rIns="816127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/>
            <a:t>Using Scikit-Learn to: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Pre-Proces the data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Split data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Find Hyper-Parameter Using Grid SearchCV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 Light" panose="020F0302020204030204"/>
            </a:rPr>
            <a:t>Assessing Accuracy Of each Model.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Confusion matrices for each classification algorithm</a:t>
          </a:r>
          <a:endParaRPr lang="en-US" sz="1000" kern="1200">
            <a:latin typeface="Calibri Light" panose="020F0302020204030204"/>
          </a:endParaRPr>
        </a:p>
      </dsp:txBody>
      <dsp:txXfrm>
        <a:off x="0" y="3022794"/>
        <a:ext cx="10515600" cy="1260000"/>
      </dsp:txXfrm>
    </dsp:sp>
    <dsp:sp modelId="{7FF22A5F-38E7-41D1-9D0D-AF70F23D7828}">
      <dsp:nvSpPr>
        <dsp:cNvPr id="0" name=""/>
        <dsp:cNvSpPr/>
      </dsp:nvSpPr>
      <dsp:spPr>
        <a:xfrm>
          <a:off x="525780" y="2875194"/>
          <a:ext cx="736092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Perform predictive analysis using classification models</a:t>
          </a:r>
        </a:p>
      </dsp:txBody>
      <dsp:txXfrm>
        <a:off x="540190" y="2889604"/>
        <a:ext cx="7332100" cy="266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2F6A9-968E-470D-BA85-F8BD1909A9E4}">
      <dsp:nvSpPr>
        <dsp:cNvPr id="0" name=""/>
        <dsp:cNvSpPr/>
      </dsp:nvSpPr>
      <dsp:spPr>
        <a:xfrm>
          <a:off x="6236427" y="3348393"/>
          <a:ext cx="545453" cy="586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26" y="0"/>
              </a:lnTo>
              <a:lnTo>
                <a:pt x="272726" y="586362"/>
              </a:lnTo>
              <a:lnTo>
                <a:pt x="545453" y="586362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A081A-1CBF-4671-AA4D-767294662FE3}">
      <dsp:nvSpPr>
        <dsp:cNvPr id="0" name=""/>
        <dsp:cNvSpPr/>
      </dsp:nvSpPr>
      <dsp:spPr>
        <a:xfrm>
          <a:off x="6236427" y="2762031"/>
          <a:ext cx="545453" cy="586362"/>
        </a:xfrm>
        <a:custGeom>
          <a:avLst/>
          <a:gdLst/>
          <a:ahLst/>
          <a:cxnLst/>
          <a:rect l="0" t="0" r="0" b="0"/>
          <a:pathLst>
            <a:path>
              <a:moveTo>
                <a:pt x="0" y="586362"/>
              </a:moveTo>
              <a:lnTo>
                <a:pt x="272726" y="586362"/>
              </a:lnTo>
              <a:lnTo>
                <a:pt x="272726" y="0"/>
              </a:lnTo>
              <a:lnTo>
                <a:pt x="545453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4CEEC-3753-4E22-9409-6EBDA4E1F61F}">
      <dsp:nvSpPr>
        <dsp:cNvPr id="0" name=""/>
        <dsp:cNvSpPr/>
      </dsp:nvSpPr>
      <dsp:spPr>
        <a:xfrm>
          <a:off x="2963708" y="2175669"/>
          <a:ext cx="545453" cy="1172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26" y="0"/>
              </a:lnTo>
              <a:lnTo>
                <a:pt x="272726" y="1172724"/>
              </a:lnTo>
              <a:lnTo>
                <a:pt x="545453" y="117272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CCCED-9875-44B8-B4B0-2F7FB65AD820}">
      <dsp:nvSpPr>
        <dsp:cNvPr id="0" name=""/>
        <dsp:cNvSpPr/>
      </dsp:nvSpPr>
      <dsp:spPr>
        <a:xfrm>
          <a:off x="6236427" y="1002944"/>
          <a:ext cx="545453" cy="586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26" y="0"/>
              </a:lnTo>
              <a:lnTo>
                <a:pt x="272726" y="586362"/>
              </a:lnTo>
              <a:lnTo>
                <a:pt x="545453" y="586362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F2430-0E6B-4B8B-91A8-95A8FFA0F16D}">
      <dsp:nvSpPr>
        <dsp:cNvPr id="0" name=""/>
        <dsp:cNvSpPr/>
      </dsp:nvSpPr>
      <dsp:spPr>
        <a:xfrm>
          <a:off x="6236427" y="416582"/>
          <a:ext cx="545453" cy="586362"/>
        </a:xfrm>
        <a:custGeom>
          <a:avLst/>
          <a:gdLst/>
          <a:ahLst/>
          <a:cxnLst/>
          <a:rect l="0" t="0" r="0" b="0"/>
          <a:pathLst>
            <a:path>
              <a:moveTo>
                <a:pt x="0" y="586362"/>
              </a:moveTo>
              <a:lnTo>
                <a:pt x="272726" y="586362"/>
              </a:lnTo>
              <a:lnTo>
                <a:pt x="272726" y="0"/>
              </a:lnTo>
              <a:lnTo>
                <a:pt x="545453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34129-2445-441C-B371-9921DA22C7C3}">
      <dsp:nvSpPr>
        <dsp:cNvPr id="0" name=""/>
        <dsp:cNvSpPr/>
      </dsp:nvSpPr>
      <dsp:spPr>
        <a:xfrm>
          <a:off x="2963708" y="1002944"/>
          <a:ext cx="545453" cy="1172724"/>
        </a:xfrm>
        <a:custGeom>
          <a:avLst/>
          <a:gdLst/>
          <a:ahLst/>
          <a:cxnLst/>
          <a:rect l="0" t="0" r="0" b="0"/>
          <a:pathLst>
            <a:path>
              <a:moveTo>
                <a:pt x="0" y="1172724"/>
              </a:moveTo>
              <a:lnTo>
                <a:pt x="272726" y="1172724"/>
              </a:lnTo>
              <a:lnTo>
                <a:pt x="272726" y="0"/>
              </a:lnTo>
              <a:lnTo>
                <a:pt x="54545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85171-0240-42A9-99FB-C1E587A09F80}">
      <dsp:nvSpPr>
        <dsp:cNvPr id="0" name=""/>
        <dsp:cNvSpPr/>
      </dsp:nvSpPr>
      <dsp:spPr>
        <a:xfrm>
          <a:off x="236442" y="1759760"/>
          <a:ext cx="2727265" cy="831816"/>
        </a:xfrm>
        <a:prstGeom prst="rect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following plots were added to a </a:t>
          </a:r>
          <a:r>
            <a:rPr lang="en-US" sz="1400" kern="1200" err="1"/>
            <a:t>Plotly</a:t>
          </a:r>
          <a:r>
            <a:rPr lang="en-US" sz="1400" kern="1200"/>
            <a:t> Dash dashboard to have an interactive </a:t>
          </a:r>
          <a:r>
            <a:rPr lang="en-US" sz="1400" kern="1200" err="1"/>
            <a:t>visualisation</a:t>
          </a:r>
          <a:r>
            <a:rPr lang="en-US" sz="1400" kern="1200"/>
            <a:t> of the data:</a:t>
          </a:r>
        </a:p>
      </dsp:txBody>
      <dsp:txXfrm>
        <a:off x="236442" y="1759760"/>
        <a:ext cx="2727265" cy="831816"/>
      </dsp:txXfrm>
    </dsp:sp>
    <dsp:sp modelId="{7A9024EA-498E-49E2-869F-125BEF925A6B}">
      <dsp:nvSpPr>
        <dsp:cNvPr id="0" name=""/>
        <dsp:cNvSpPr/>
      </dsp:nvSpPr>
      <dsp:spPr>
        <a:xfrm>
          <a:off x="3509161" y="587036"/>
          <a:ext cx="2727265" cy="83181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Pie chart (</a:t>
          </a:r>
          <a:r>
            <a:rPr lang="en-US" sz="1400" kern="1200" err="1"/>
            <a:t>px.pie</a:t>
          </a:r>
          <a:r>
            <a:rPr lang="en-US" sz="1400" kern="1200"/>
            <a:t>()) showing the total successful launches per site</a:t>
          </a:r>
        </a:p>
      </dsp:txBody>
      <dsp:txXfrm>
        <a:off x="3509161" y="587036"/>
        <a:ext cx="2727265" cy="831816"/>
      </dsp:txXfrm>
    </dsp:sp>
    <dsp:sp modelId="{FAFF20D5-13A2-40DA-BBC8-C39CF2BF56C4}">
      <dsp:nvSpPr>
        <dsp:cNvPr id="0" name=""/>
        <dsp:cNvSpPr/>
      </dsp:nvSpPr>
      <dsp:spPr>
        <a:xfrm>
          <a:off x="6781880" y="674"/>
          <a:ext cx="2727265" cy="831816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makes it clear to see which sites are most successful</a:t>
          </a:r>
        </a:p>
      </dsp:txBody>
      <dsp:txXfrm>
        <a:off x="6781880" y="674"/>
        <a:ext cx="2727265" cy="831816"/>
      </dsp:txXfrm>
    </dsp:sp>
    <dsp:sp modelId="{79647DCD-AE6F-4831-96EC-7E9B3463B3E4}">
      <dsp:nvSpPr>
        <dsp:cNvPr id="0" name=""/>
        <dsp:cNvSpPr/>
      </dsp:nvSpPr>
      <dsp:spPr>
        <a:xfrm>
          <a:off x="6781880" y="1173398"/>
          <a:ext cx="2727265" cy="831816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chart could also be filtered (using a </a:t>
          </a:r>
          <a:r>
            <a:rPr lang="en-US" sz="1400" kern="1200" err="1"/>
            <a:t>dcc.Dropdown</a:t>
          </a:r>
          <a:r>
            <a:rPr lang="en-US" sz="1400" kern="1200"/>
            <a:t>() object) to see the success/failure ratio for an individual site</a:t>
          </a:r>
        </a:p>
      </dsp:txBody>
      <dsp:txXfrm>
        <a:off x="6781880" y="1173398"/>
        <a:ext cx="2727265" cy="831816"/>
      </dsp:txXfrm>
    </dsp:sp>
    <dsp:sp modelId="{8E09F89A-0C32-4BDD-8BAA-346215CD2858}">
      <dsp:nvSpPr>
        <dsp:cNvPr id="0" name=""/>
        <dsp:cNvSpPr/>
      </dsp:nvSpPr>
      <dsp:spPr>
        <a:xfrm>
          <a:off x="3509161" y="2932485"/>
          <a:ext cx="2727265" cy="83181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Scatter graph (</a:t>
          </a:r>
          <a:r>
            <a:rPr lang="en-US" sz="1400" kern="1200" err="1"/>
            <a:t>px.scatter</a:t>
          </a:r>
          <a:r>
            <a:rPr lang="en-US" sz="1400" kern="1200"/>
            <a:t>()) to show the correlation between outcome (success or not) and payload mass (kg)</a:t>
          </a:r>
        </a:p>
      </dsp:txBody>
      <dsp:txXfrm>
        <a:off x="3509161" y="2932485"/>
        <a:ext cx="2727265" cy="831816"/>
      </dsp:txXfrm>
    </dsp:sp>
    <dsp:sp modelId="{D33617CD-0A67-452D-BF8A-3504FAC896F5}">
      <dsp:nvSpPr>
        <dsp:cNvPr id="0" name=""/>
        <dsp:cNvSpPr/>
      </dsp:nvSpPr>
      <dsp:spPr>
        <a:xfrm>
          <a:off x="6781880" y="2346123"/>
          <a:ext cx="2727265" cy="831816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could be filtered (using a </a:t>
          </a:r>
          <a:r>
            <a:rPr lang="en-US" sz="1400" kern="1200" err="1"/>
            <a:t>RangeSlider</a:t>
          </a:r>
          <a:r>
            <a:rPr lang="en-US" sz="1400" kern="1200"/>
            <a:t>() object) by ranges of payload masses</a:t>
          </a:r>
        </a:p>
      </dsp:txBody>
      <dsp:txXfrm>
        <a:off x="6781880" y="2346123"/>
        <a:ext cx="2727265" cy="831816"/>
      </dsp:txXfrm>
    </dsp:sp>
    <dsp:sp modelId="{DB9DED45-7687-44AB-A094-A28FE8EC3667}">
      <dsp:nvSpPr>
        <dsp:cNvPr id="0" name=""/>
        <dsp:cNvSpPr/>
      </dsp:nvSpPr>
      <dsp:spPr>
        <a:xfrm>
          <a:off x="6781880" y="3518847"/>
          <a:ext cx="2727265" cy="831816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could also be filtered by booster version</a:t>
          </a:r>
        </a:p>
      </dsp:txBody>
      <dsp:txXfrm>
        <a:off x="6781880" y="3518847"/>
        <a:ext cx="2727265" cy="831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5E153-10C3-4903-B4F4-73009A6649CB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7EDB6-CA10-4070-9E02-6576EBE09E2F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C904F-B379-448A-A28E-A6DBED676E13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Exploratory data analysis results</a:t>
          </a:r>
        </a:p>
      </dsp:txBody>
      <dsp:txXfrm>
        <a:off x="93445" y="3018902"/>
        <a:ext cx="3206250" cy="720000"/>
      </dsp:txXfrm>
    </dsp:sp>
    <dsp:sp modelId="{9A08EEC7-68FA-4FC3-BA6C-C91E8D531B81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4DD4C-84DC-4F67-96EF-BAF3C2F4AA09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38198-2DC2-4F77-8D5A-B7B5CF755EF3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Interactive analytics demo in screenshots</a:t>
          </a:r>
        </a:p>
      </dsp:txBody>
      <dsp:txXfrm>
        <a:off x="3860789" y="3018902"/>
        <a:ext cx="3206250" cy="720000"/>
      </dsp:txXfrm>
    </dsp:sp>
    <dsp:sp modelId="{BBC63B9F-2EC7-4AFC-8419-45BB8CCB5723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DA595-B47F-4BB5-92ED-3F330139A601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8D996-639C-40C7-BC0E-AE4EF83E8354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Predictive analysis results</a:t>
          </a:r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3214B-660F-4D33-89C1-BA39889C00A6}">
      <dsp:nvSpPr>
        <dsp:cNvPr id="0" name=""/>
        <dsp:cNvSpPr/>
      </dsp:nvSpPr>
      <dsp:spPr>
        <a:xfrm>
          <a:off x="0" y="5520"/>
          <a:ext cx="10688563" cy="4724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0FCF6-D8AE-4CE3-B2ED-90CFD5E9D241}">
      <dsp:nvSpPr>
        <dsp:cNvPr id="0" name=""/>
        <dsp:cNvSpPr/>
      </dsp:nvSpPr>
      <dsp:spPr>
        <a:xfrm>
          <a:off x="142904" y="111813"/>
          <a:ext cx="260081" cy="259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24B41-A2A1-493A-AD24-FD3E714B536C}">
      <dsp:nvSpPr>
        <dsp:cNvPr id="0" name=""/>
        <dsp:cNvSpPr/>
      </dsp:nvSpPr>
      <dsp:spPr>
        <a:xfrm>
          <a:off x="545891" y="5520"/>
          <a:ext cx="4809853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 the number of flights increases, the rate of success at a launch site increases, with most early flights being unsuccessful. I.e. with more experience, the success rate increases</a:t>
          </a:r>
        </a:p>
      </dsp:txBody>
      <dsp:txXfrm>
        <a:off x="545891" y="5520"/>
        <a:ext cx="4809853" cy="723382"/>
      </dsp:txXfrm>
    </dsp:sp>
    <dsp:sp modelId="{01E42E83-E085-40F3-8679-60A3F57F53A0}">
      <dsp:nvSpPr>
        <dsp:cNvPr id="0" name=""/>
        <dsp:cNvSpPr/>
      </dsp:nvSpPr>
      <dsp:spPr>
        <a:xfrm>
          <a:off x="5355745" y="5520"/>
          <a:ext cx="5194371" cy="47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97" tIns="49997" rIns="49997" bIns="4999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Between 2010 and 2013, all landings were unsuccessful (as the success rate is 0).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After 2013, the success rate generally increased, despite small dips in 2018 and 2020.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After 2016, there was always a greater than 50% chance of success.</a:t>
          </a:r>
        </a:p>
      </dsp:txBody>
      <dsp:txXfrm>
        <a:off x="5355745" y="5520"/>
        <a:ext cx="5194371" cy="472413"/>
      </dsp:txXfrm>
    </dsp:sp>
    <dsp:sp modelId="{EEC5EF9A-AE57-4006-A15B-F7005C097825}">
      <dsp:nvSpPr>
        <dsp:cNvPr id="0" name=""/>
        <dsp:cNvSpPr/>
      </dsp:nvSpPr>
      <dsp:spPr>
        <a:xfrm>
          <a:off x="0" y="909749"/>
          <a:ext cx="10688563" cy="4724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784BD-977B-4DC3-BA42-5AD3EC03264A}">
      <dsp:nvSpPr>
        <dsp:cNvPr id="0" name=""/>
        <dsp:cNvSpPr/>
      </dsp:nvSpPr>
      <dsp:spPr>
        <a:xfrm>
          <a:off x="142904" y="1016042"/>
          <a:ext cx="260081" cy="2598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ADDD8-C82E-43DD-8F95-0A5E6ADA7C4B}">
      <dsp:nvSpPr>
        <dsp:cNvPr id="0" name=""/>
        <dsp:cNvSpPr/>
      </dsp:nvSpPr>
      <dsp:spPr>
        <a:xfrm>
          <a:off x="545891" y="909749"/>
          <a:ext cx="4809853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Orbit types ES-L1, GEO, HEO, and SSO, have the highest (100%) success rate.</a:t>
          </a:r>
        </a:p>
      </dsp:txBody>
      <dsp:txXfrm>
        <a:off x="545891" y="909749"/>
        <a:ext cx="4809853" cy="723382"/>
      </dsp:txXfrm>
    </dsp:sp>
    <dsp:sp modelId="{BA95717E-62CE-42A6-9CAC-33FDE4DD794B}">
      <dsp:nvSpPr>
        <dsp:cNvPr id="0" name=""/>
        <dsp:cNvSpPr/>
      </dsp:nvSpPr>
      <dsp:spPr>
        <a:xfrm>
          <a:off x="5355745" y="909749"/>
          <a:ext cx="5194371" cy="47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97" tIns="49997" rIns="49997" bIns="4999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100% success rate of GEO, HEO, and ES-L1 orbits can be explained by only having 1 flight into the respective orbits.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100% success rate in SSO is more impressive, with 5 successful flights.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orbit types PO, ISS, and LEO, have more success with heavy payloads: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VLEO (Very Low Earth Orbit) launches are associated with heavier payloads, which makes intuitive sense.</a:t>
          </a:r>
        </a:p>
      </dsp:txBody>
      <dsp:txXfrm>
        <a:off x="5355745" y="909749"/>
        <a:ext cx="5194371" cy="472413"/>
      </dsp:txXfrm>
    </dsp:sp>
    <dsp:sp modelId="{CFF31624-2D70-4E51-B552-A5A36315C191}">
      <dsp:nvSpPr>
        <dsp:cNvPr id="0" name=""/>
        <dsp:cNvSpPr/>
      </dsp:nvSpPr>
      <dsp:spPr>
        <a:xfrm>
          <a:off x="0" y="1813977"/>
          <a:ext cx="10688563" cy="4724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3F273-9180-45A3-95DD-4F17D9496909}">
      <dsp:nvSpPr>
        <dsp:cNvPr id="0" name=""/>
        <dsp:cNvSpPr/>
      </dsp:nvSpPr>
      <dsp:spPr>
        <a:xfrm>
          <a:off x="142904" y="1920270"/>
          <a:ext cx="260081" cy="2598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D716E-B26C-401B-84EB-E3F7B6987978}">
      <dsp:nvSpPr>
        <dsp:cNvPr id="0" name=""/>
        <dsp:cNvSpPr/>
      </dsp:nvSpPr>
      <dsp:spPr>
        <a:xfrm>
          <a:off x="545891" y="1813977"/>
          <a:ext cx="10004225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launch site KSC LC-39 A had the most successful launches, with 41.7% of the total successful launches, and also the highest rate of successful launches, with a 76.9% success rate.</a:t>
          </a:r>
        </a:p>
      </dsp:txBody>
      <dsp:txXfrm>
        <a:off x="545891" y="1813977"/>
        <a:ext cx="10004225" cy="723382"/>
      </dsp:txXfrm>
    </dsp:sp>
    <dsp:sp modelId="{EA82BEFA-858B-4B02-BB20-F71C9094417E}">
      <dsp:nvSpPr>
        <dsp:cNvPr id="0" name=""/>
        <dsp:cNvSpPr/>
      </dsp:nvSpPr>
      <dsp:spPr>
        <a:xfrm>
          <a:off x="0" y="2718206"/>
          <a:ext cx="10688563" cy="4724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0F00E-FD07-40C9-989E-4F5ADB66E98F}">
      <dsp:nvSpPr>
        <dsp:cNvPr id="0" name=""/>
        <dsp:cNvSpPr/>
      </dsp:nvSpPr>
      <dsp:spPr>
        <a:xfrm>
          <a:off x="142904" y="2824499"/>
          <a:ext cx="260081" cy="2598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5CEEB-2902-47B1-8A2E-1B991CAF18B8}">
      <dsp:nvSpPr>
        <dsp:cNvPr id="0" name=""/>
        <dsp:cNvSpPr/>
      </dsp:nvSpPr>
      <dsp:spPr>
        <a:xfrm>
          <a:off x="545891" y="2718206"/>
          <a:ext cx="10004225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success for massive payloads (over 4000kg) is lower than that for low payloads.</a:t>
          </a:r>
        </a:p>
      </dsp:txBody>
      <dsp:txXfrm>
        <a:off x="545891" y="2718206"/>
        <a:ext cx="10004225" cy="723382"/>
      </dsp:txXfrm>
    </dsp:sp>
    <dsp:sp modelId="{39F59866-91B8-4968-BC2C-F13404090733}">
      <dsp:nvSpPr>
        <dsp:cNvPr id="0" name=""/>
        <dsp:cNvSpPr/>
      </dsp:nvSpPr>
      <dsp:spPr>
        <a:xfrm>
          <a:off x="0" y="3622434"/>
          <a:ext cx="10688563" cy="4724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A9C79-1631-4B4F-B720-0F6BE8F9DEFA}">
      <dsp:nvSpPr>
        <dsp:cNvPr id="0" name=""/>
        <dsp:cNvSpPr/>
      </dsp:nvSpPr>
      <dsp:spPr>
        <a:xfrm>
          <a:off x="142904" y="3728727"/>
          <a:ext cx="260081" cy="2598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250CF-9B92-483F-B74D-23560EB57422}">
      <dsp:nvSpPr>
        <dsp:cNvPr id="0" name=""/>
        <dsp:cNvSpPr/>
      </dsp:nvSpPr>
      <dsp:spPr>
        <a:xfrm>
          <a:off x="545891" y="3622434"/>
          <a:ext cx="10004225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best performing classification model is the Decision Tree model, with an accuracy of 94.44%.</a:t>
          </a:r>
        </a:p>
      </dsp:txBody>
      <dsp:txXfrm>
        <a:off x="545891" y="3622434"/>
        <a:ext cx="10004225" cy="723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d-Naserelden/Applied-Data-Science-Capstone/blob/main/Exploratory%20Data%20Analysis/Data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d-Naserelden/Applied-Data-Science-Capstone/blob/main/Exploratory%20Data%20Analysis/Explorator%20Data%20Analysis%20-%20SQL.ipynb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d-Naserelden/Applied-Data-Science-Capstone/blob/main/Interactive%20Visualization/Visual%20Analytics%20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hmed-Naserelden/Applied-Data-Science-Capstone/blob/main/Interactive%20Visualization/spacex_dash_app.py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d-Naserelden/Applied-Data-Science-Capstone/blob/main/Predictive%20Analysis/Machine_Learning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hmed-Naserelden/Applied-Data-Science-Capstone/blob/main/Data%20Collection/Data-Collection-API.ipynb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github.com/Ahmed-Naserelden/Applied-Data-Science-Capstone/blob/main/Data%20Collection/Data-Collection-webscraping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hmed-Naserelden/Applied-Data-Science-Capstone/blob/main/Data%20Wrangling/Data%20wrangling.ipynb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Ahmed </a:t>
            </a:r>
            <a:r>
              <a:rPr lang="en-US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Nasreldeen</a:t>
            </a:r>
          </a:p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16/10/2023</a:t>
            </a:r>
            <a:endParaRPr lang="en-US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725" y="618506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14080" y="2180918"/>
            <a:ext cx="331289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Charts were produced to visualize the relationships between: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Success Rate and Year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 panose="020F0502020204030204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Abadi"/>
                <a:cs typeface="Calibri" panose="020F0502020204030204"/>
              </a:rPr>
              <a:t>Line Chart contain numerical values on both axes and are general used to show the changes of variable over time.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9120D0B-FDC0-8FD0-9F2C-E111B5555557}"/>
              </a:ext>
            </a:extLst>
          </p:cNvPr>
          <p:cNvSpPr txBox="1">
            <a:spLocks/>
          </p:cNvSpPr>
          <p:nvPr/>
        </p:nvSpPr>
        <p:spPr>
          <a:xfrm>
            <a:off x="771892" y="2147358"/>
            <a:ext cx="3312893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 Were produced to visualize the relationship between: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Launch Site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Payload And Launch Site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Orbit Type And Flight Number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Orbit Type And Payload</a:t>
            </a: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Scatter Charts are useful to observe the relationships between to numeric variables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DA1AE0E-9DCE-D9EA-3892-56E600FD24F5}"/>
              </a:ext>
            </a:extLst>
          </p:cNvPr>
          <p:cNvSpPr txBox="1">
            <a:spLocks/>
          </p:cNvSpPr>
          <p:nvPr/>
        </p:nvSpPr>
        <p:spPr>
          <a:xfrm>
            <a:off x="4292231" y="2147359"/>
            <a:ext cx="3312892" cy="443600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was produced to visualize the relationships between: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and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are used to compare a numerical variable to a categorical variable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8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1B424-A9CD-EE8F-BE0D-961986B304E2}"/>
              </a:ext>
            </a:extLst>
          </p:cNvPr>
          <p:cNvSpPr txBox="1"/>
          <p:nvPr/>
        </p:nvSpPr>
        <p:spPr>
          <a:xfrm>
            <a:off x="775235" y="1587239"/>
            <a:ext cx="33114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cs typeface="Calibri"/>
              </a:rPr>
              <a:t>Scatter Charts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A6698-0E6B-6EB4-B8E5-82CC25D52AB8}"/>
              </a:ext>
            </a:extLst>
          </p:cNvPr>
          <p:cNvSpPr txBox="1"/>
          <p:nvPr/>
        </p:nvSpPr>
        <p:spPr>
          <a:xfrm>
            <a:off x="4296341" y="1578379"/>
            <a:ext cx="33114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Bar Charts</a:t>
            </a:r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1042C-9E1E-2822-EE60-A6D9B5A4723A}"/>
              </a:ext>
            </a:extLst>
          </p:cNvPr>
          <p:cNvSpPr txBox="1"/>
          <p:nvPr/>
        </p:nvSpPr>
        <p:spPr>
          <a:xfrm>
            <a:off x="7817445" y="1578379"/>
            <a:ext cx="33114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Line Charts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AFB5B-FC1B-DCA3-A40C-677AD1412A30}"/>
              </a:ext>
            </a:extLst>
          </p:cNvPr>
          <p:cNvSpPr txBox="1"/>
          <p:nvPr/>
        </p:nvSpPr>
        <p:spPr>
          <a:xfrm>
            <a:off x="11128961" y="5691480"/>
            <a:ext cx="852312" cy="365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948CB"/>
                </a:solidFill>
                <a:ea typeface="Calibri"/>
                <a:cs typeface="Calibri"/>
                <a:hlinkClick r:id="rId3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pic>
        <p:nvPicPr>
          <p:cNvPr id="7" name="Picture 6" descr="Rocket launch">
            <a:extLst>
              <a:ext uri="{FF2B5EF4-FFF2-40B4-BE49-F238E27FC236}">
                <a16:creationId xmlns:a16="http://schemas.microsoft.com/office/drawing/2014/main" id="{59F4F387-62B1-7E92-3BD7-9EFCA4DE4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3" r="5950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000"/>
              <a:t>To gather some information about dataset, some SQL queries were used</a:t>
            </a:r>
            <a:endParaRPr lang="en-US"/>
          </a:p>
          <a:p>
            <a:pPr marL="0" indent="0">
              <a:spcBef>
                <a:spcPts val="1400"/>
              </a:spcBef>
              <a:buNone/>
            </a:pPr>
            <a:r>
              <a:rPr lang="en-US" sz="1000"/>
              <a:t>=&gt; Queries like:</a:t>
            </a:r>
            <a:endParaRPr lang="en-US" sz="1000">
              <a:cs typeface="Calibri"/>
            </a:endParaRPr>
          </a:p>
          <a:p>
            <a:pPr marL="0">
              <a:spcBef>
                <a:spcPts val="1400"/>
              </a:spcBef>
            </a:pPr>
            <a:endParaRPr lang="en-US" sz="100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Display the names of the unique launch sites in the space mission</a:t>
            </a:r>
            <a:endParaRPr lang="en-US" sz="1000">
              <a:cs typeface="Calibri" panose="020F0502020204030204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Display 5 records where launch sites begin with the string ‘CCA’</a:t>
            </a:r>
            <a:endParaRPr lang="en-US" sz="1000">
              <a:cs typeface="Calibri" panose="020F0502020204030204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Display the total payload mass carried by boosters launched by NASA (CRS)</a:t>
            </a:r>
            <a:endParaRPr lang="en-US" sz="1000">
              <a:cs typeface="Calibri" panose="020F0502020204030204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Display the average payload mass carried by booster version F9 v1.1</a:t>
            </a:r>
            <a:endParaRPr lang="en-US" sz="1000">
              <a:cs typeface="Calibri" panose="020F0502020204030204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List the date when the first successful landing outcome on a ground pad was achieved</a:t>
            </a:r>
            <a:endParaRPr lang="en-US" sz="1000">
              <a:cs typeface="Calibri" panose="020F0502020204030204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List the names of the boosters which had success on a drone ship and a payload mass between 4000 and 6000 kg</a:t>
            </a:r>
            <a:endParaRPr lang="en-US" sz="1000">
              <a:cs typeface="Calibri" panose="020F0502020204030204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List the total number of successful and failed mission outcomes</a:t>
            </a:r>
            <a:endParaRPr lang="en-US" sz="1000">
              <a:cs typeface="Calibri" panose="020F0502020204030204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List the names of the booster versions which have carried the maximum payload mass</a:t>
            </a:r>
            <a:endParaRPr lang="en-US" sz="1000">
              <a:cs typeface="Calibri" panose="020F0502020204030204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List the failed landing outcomes on drone ships, their booster versions, and launch site names for 2015</a:t>
            </a:r>
            <a:endParaRPr lang="en-US" sz="1000">
              <a:cs typeface="Calibri" panose="020F0502020204030204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000"/>
              <a:t>Rank the count of landing outcomes (such as Failure (drone ship) or Success (ground pad)) between the date 2010-06-04 and 2017-03-20, in descending order</a:t>
            </a:r>
            <a:endParaRPr lang="en-US" sz="1000">
              <a:cs typeface="Calibri" panose="020F0502020204030204"/>
            </a:endParaRPr>
          </a:p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76222-6594-B69D-938F-8A2582A2CA99}"/>
              </a:ext>
            </a:extLst>
          </p:cNvPr>
          <p:cNvSpPr txBox="1"/>
          <p:nvPr/>
        </p:nvSpPr>
        <p:spPr>
          <a:xfrm>
            <a:off x="10018886" y="6349998"/>
            <a:ext cx="852312" cy="365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948CB"/>
                </a:solidFill>
                <a:ea typeface="Calibri"/>
                <a:cs typeface="Calibri"/>
                <a:hlinkClick r:id="rId3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1610" y="1536388"/>
            <a:ext cx="10976235" cy="477806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solidFill>
                  <a:srgbClr val="204E79"/>
                </a:solidFill>
                <a:latin typeface="Abadi"/>
              </a:rPr>
              <a:t>The following steps were taken to visualize the launch data on an interactive map</a:t>
            </a:r>
            <a:endParaRPr lang="en-US" sz="2400" b="1">
              <a:solidFill>
                <a:srgbClr val="204E79"/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 all launch sites on a map</a:t>
            </a:r>
          </a:p>
          <a:p>
            <a:pPr marL="9715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Initialize the map using a folium Map object</a:t>
            </a:r>
          </a:p>
          <a:p>
            <a:pPr marL="9715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Add folium circle and folium marker for each launch site on the map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 the success/failed launches for each site on a map</a:t>
            </a:r>
          </a:p>
          <a:p>
            <a:pPr marL="91440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Assign color green for successful class and red for failed class to its marker</a:t>
            </a:r>
          </a:p>
          <a:p>
            <a:pPr marL="9715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Since many launch sites have the same coordinates, it make sense to cluster them together.</a:t>
            </a:r>
          </a:p>
          <a:p>
            <a:pPr marL="9715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To put the launches into clusters, add the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folium.Marker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MarckerClusters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distance between a launch site to it’s proximities</a:t>
            </a:r>
          </a:p>
          <a:p>
            <a:pPr marL="9715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To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explore the proximities of launch sites, calculations of distances between points can be made using the Lat and Long values. </a:t>
            </a:r>
          </a:p>
          <a:p>
            <a:pPr marL="9715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After marking a point using the Lat and Long values, create a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folium.Marker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object to show the distance.</a:t>
            </a:r>
          </a:p>
          <a:p>
            <a:pPr marL="9715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To display the distance line between two points, draw a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folium.PolyLine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and add this to the map.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81EE4-268E-812A-EEDC-BB6C334F2C12}"/>
              </a:ext>
            </a:extLst>
          </p:cNvPr>
          <p:cNvSpPr txBox="1"/>
          <p:nvPr/>
        </p:nvSpPr>
        <p:spPr>
          <a:xfrm>
            <a:off x="11251257" y="6425257"/>
            <a:ext cx="852312" cy="365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948CB"/>
                </a:solidFill>
                <a:ea typeface="Calibri"/>
                <a:cs typeface="Calibri"/>
                <a:hlinkClick r:id="rId3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13</a:t>
            </a:fld>
            <a:endParaRPr lang="en-US"/>
          </a:p>
        </p:txBody>
      </p:sp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2F248DEA-FEB4-931F-98EE-C8EA86F883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2914276"/>
              </p:ext>
            </p:extLst>
          </p:nvPr>
        </p:nvGraphicFramePr>
        <p:xfrm>
          <a:off x="770010" y="1825625"/>
          <a:ext cx="97455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C47EC4-354F-6317-CC6C-347BB8C2168C}"/>
              </a:ext>
            </a:extLst>
          </p:cNvPr>
          <p:cNvSpPr txBox="1"/>
          <p:nvPr/>
        </p:nvSpPr>
        <p:spPr>
          <a:xfrm>
            <a:off x="11251257" y="6425257"/>
            <a:ext cx="852312" cy="365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948CB"/>
                </a:solidFill>
                <a:ea typeface="Calibri"/>
                <a:cs typeface="Calibri"/>
                <a:hlinkClick r:id="rId8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183106"/>
            <a:ext cx="307573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Preparation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to model</a:t>
            </a:r>
          </a:p>
          <a:p>
            <a:pPr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Load dataset</a:t>
            </a:r>
          </a:p>
          <a:p>
            <a:pPr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Perform pre-processing to data</a:t>
            </a:r>
          </a:p>
          <a:p>
            <a:pPr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Split data into training and test data</a:t>
            </a:r>
          </a:p>
          <a:p>
            <a:pPr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Decide which ML algorithms are </a:t>
            </a: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suitable</a:t>
            </a:r>
            <a:endParaRPr lang="en-US" sz="11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lvl="1" indent="-285750">
              <a:lnSpc>
                <a:spcPct val="100000"/>
              </a:lnSpc>
              <a:spcBef>
                <a:spcPts val="1400"/>
              </a:spcBef>
            </a:pPr>
            <a:endParaRPr lang="en-US" sz="9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r>
              <a:rPr lang="en-US" sz="180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For each chosen algorithm</a:t>
            </a:r>
          </a:p>
          <a:p>
            <a:pPr lvl="1" indent="-285750"/>
            <a:r>
              <a:rPr lang="en-US" sz="110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Create dictionary parameter and </a:t>
            </a:r>
            <a:r>
              <a:rPr lang="en-US" sz="1100" err="1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GridSearchCV</a:t>
            </a:r>
            <a:endParaRPr lang="en-US" sz="110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lvl="1" indent="-285750"/>
            <a:r>
              <a:rPr lang="en-US" sz="110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Fit Object to Parameter</a:t>
            </a:r>
          </a:p>
          <a:p>
            <a:pPr lvl="1" indent="-285750"/>
            <a:r>
              <a:rPr lang="en-US" sz="110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Use Training dataset to Train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8950D-ACD3-2D03-A09E-389540C6663E}"/>
              </a:ext>
            </a:extLst>
          </p:cNvPr>
          <p:cNvSpPr txBox="1"/>
          <p:nvPr/>
        </p:nvSpPr>
        <p:spPr>
          <a:xfrm>
            <a:off x="865482" y="1618073"/>
            <a:ext cx="25305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Model Development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B9D76-50E1-8F5E-20B0-D054A3773E58}"/>
              </a:ext>
            </a:extLst>
          </p:cNvPr>
          <p:cNvSpPr txBox="1"/>
          <p:nvPr/>
        </p:nvSpPr>
        <p:spPr>
          <a:xfrm>
            <a:off x="4468518" y="1589851"/>
            <a:ext cx="25305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Model Evaluation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C2917-8D5B-5D4D-40FD-93392E416B96}"/>
              </a:ext>
            </a:extLst>
          </p:cNvPr>
          <p:cNvSpPr txBox="1"/>
          <p:nvPr/>
        </p:nvSpPr>
        <p:spPr>
          <a:xfrm>
            <a:off x="8071556" y="1589850"/>
            <a:ext cx="25305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Finding The Best Model</a:t>
            </a:r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249FD4F-E041-0CC1-962B-4B2A1FA1E751}"/>
              </a:ext>
            </a:extLst>
          </p:cNvPr>
          <p:cNvSpPr txBox="1">
            <a:spLocks/>
          </p:cNvSpPr>
          <p:nvPr/>
        </p:nvSpPr>
        <p:spPr>
          <a:xfrm>
            <a:off x="4469003" y="2184988"/>
            <a:ext cx="321685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For each chosen algorithm</a:t>
            </a:r>
            <a:endParaRPr lang="en-US" sz="12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285750" indent="-285750"/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Using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the output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GridSearchCV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Object</a:t>
            </a:r>
            <a:r>
              <a:rPr lang="en-US" sz="120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en-US" sz="1200">
              <a:ea typeface="+mn-lt"/>
              <a:cs typeface="+mn-lt"/>
            </a:endParaRPr>
          </a:p>
          <a:p>
            <a:pPr marL="628650" lvl="1" indent="-171450"/>
            <a:r>
              <a:rPr lang="en-US" sz="1200">
                <a:ea typeface="+mn-lt"/>
                <a:cs typeface="+mn-lt"/>
              </a:rPr>
              <a:t>Check the tuned hyperparameters</a:t>
            </a:r>
          </a:p>
          <a:p>
            <a:pPr marL="628650" lvl="1" indent="-171450"/>
            <a:r>
              <a:rPr lang="en-US" sz="1200">
                <a:ea typeface="+mn-lt"/>
                <a:cs typeface="+mn-lt"/>
              </a:rPr>
              <a:t>Check</a:t>
            </a:r>
            <a:r>
              <a:rPr lang="en-US" sz="1200">
                <a:solidFill>
                  <a:srgbClr val="000000"/>
                </a:solidFill>
                <a:ea typeface="+mn-lt"/>
                <a:cs typeface="+mn-lt"/>
              </a:rPr>
              <a:t> the accuracy (score and </a:t>
            </a:r>
            <a:r>
              <a:rPr lang="en-US" sz="1200" err="1">
                <a:solidFill>
                  <a:srgbClr val="000000"/>
                </a:solidFill>
                <a:ea typeface="+mn-lt"/>
                <a:cs typeface="+mn-lt"/>
              </a:rPr>
              <a:t>best_score</a:t>
            </a:r>
            <a:r>
              <a:rPr lang="en-US" sz="1200">
                <a:solidFill>
                  <a:srgbClr val="000000"/>
                </a:solidFill>
                <a:ea typeface="+mn-lt"/>
                <a:cs typeface="+mn-lt"/>
              </a:rPr>
              <a:t>_)</a:t>
            </a:r>
            <a:endParaRPr lang="en-US" sz="120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solidFill>
                <a:srgbClr val="292929"/>
              </a:solidFill>
              <a:ea typeface="+mn-lt"/>
              <a:cs typeface="+mn-lt"/>
            </a:endParaRPr>
          </a:p>
          <a:p>
            <a:pPr marL="285750" indent="-285750"/>
            <a:r>
              <a:rPr lang="en-US" sz="1800">
                <a:solidFill>
                  <a:srgbClr val="292929"/>
                </a:solidFill>
                <a:ea typeface="+mn-lt"/>
                <a:cs typeface="+mn-lt"/>
              </a:rPr>
              <a:t>Plot and examine the Confusion Matrix</a:t>
            </a:r>
            <a:endParaRPr lang="en-US" sz="1800">
              <a:solidFill>
                <a:srgbClr val="292929"/>
              </a:solidFill>
              <a:latin typeface="Abad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729ADCA-DE4E-0B0A-AD2D-7086691F3630}"/>
              </a:ext>
            </a:extLst>
          </p:cNvPr>
          <p:cNvSpPr txBox="1">
            <a:spLocks/>
          </p:cNvSpPr>
          <p:nvPr/>
        </p:nvSpPr>
        <p:spPr>
          <a:xfrm>
            <a:off x="8100262" y="2184987"/>
            <a:ext cx="307573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Review the accuracy scores for all chosen algorithms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8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endParaRPr lang="en-US" sz="18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endParaRPr lang="en-US" sz="18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endParaRPr lang="en-US" sz="18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model with the highest accuracy score is determined as the best performing model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D8D88-4387-F404-69BF-8EB907D7574C}"/>
              </a:ext>
            </a:extLst>
          </p:cNvPr>
          <p:cNvSpPr txBox="1"/>
          <p:nvPr/>
        </p:nvSpPr>
        <p:spPr>
          <a:xfrm>
            <a:off x="11175998" y="6359405"/>
            <a:ext cx="852312" cy="365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948CB"/>
                </a:solidFill>
                <a:ea typeface="Calibri"/>
                <a:cs typeface="Calibri"/>
                <a:hlinkClick r:id="rId3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1AD5652-54E7-0A30-78D5-5D660067B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90570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300">
                <a:solidFill>
                  <a:schemeClr val="tx2"/>
                </a:solidFill>
              </a:rPr>
              <a:t>The scatter plot of Launch Site vs. Flight Number shows that:</a:t>
            </a:r>
          </a:p>
          <a:p>
            <a:pPr marL="457200">
              <a:spcBef>
                <a:spcPts val="1400"/>
              </a:spcBef>
            </a:pPr>
            <a:r>
              <a:rPr lang="en-US" sz="1300">
                <a:solidFill>
                  <a:schemeClr val="tx2"/>
                </a:solidFill>
              </a:rPr>
              <a:t>As the number of flights increases, the rate of success at a launch site increases.</a:t>
            </a:r>
          </a:p>
          <a:p>
            <a:pPr marL="457200">
              <a:spcBef>
                <a:spcPts val="1400"/>
              </a:spcBef>
            </a:pPr>
            <a:r>
              <a:rPr lang="en-US" sz="1300">
                <a:solidFill>
                  <a:schemeClr val="tx2"/>
                </a:solidFill>
              </a:rPr>
              <a:t>Most of the early flights (flight numbers &lt; 30) were launched from CCAFS SLC 40, and were generally unsuccessful.</a:t>
            </a:r>
          </a:p>
          <a:p>
            <a:pPr marL="457200">
              <a:spcBef>
                <a:spcPts val="1400"/>
              </a:spcBef>
            </a:pPr>
            <a:r>
              <a:rPr lang="en-US" sz="1300">
                <a:solidFill>
                  <a:schemeClr val="tx2"/>
                </a:solidFill>
              </a:rPr>
              <a:t>The flights from VAFB SLC 4E also show this trend, that earlier flights were less successful.</a:t>
            </a:r>
          </a:p>
          <a:p>
            <a:pPr marL="457200">
              <a:spcBef>
                <a:spcPts val="1400"/>
              </a:spcBef>
            </a:pPr>
            <a:r>
              <a:rPr lang="en-US" sz="1300">
                <a:solidFill>
                  <a:schemeClr val="tx2"/>
                </a:solidFill>
              </a:rPr>
              <a:t>No early flights were launched from KSC LC 39A, so the launches from this site are more successful.</a:t>
            </a:r>
          </a:p>
          <a:p>
            <a:pPr marL="457200">
              <a:spcBef>
                <a:spcPts val="1400"/>
              </a:spcBef>
            </a:pPr>
            <a:r>
              <a:rPr lang="en-US" sz="1300">
                <a:solidFill>
                  <a:schemeClr val="tx2"/>
                </a:solidFill>
              </a:rPr>
              <a:t>Above a flight number of around 30, there are significantly more successful landings (Class = 1).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CDE87-A8DD-AE1C-ACED-B54DC4B9E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016412"/>
            <a:ext cx="4142232" cy="37487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700">
                <a:solidFill>
                  <a:schemeClr val="tx2"/>
                </a:solidFill>
              </a:rPr>
              <a:t>The scatter plot of Launch Site vs. Payload Mass shows that:</a:t>
            </a:r>
          </a:p>
          <a:p>
            <a:pPr>
              <a:spcBef>
                <a:spcPts val="1400"/>
              </a:spcBef>
            </a:pPr>
            <a:r>
              <a:rPr lang="en-US" sz="1700">
                <a:solidFill>
                  <a:schemeClr val="tx2"/>
                </a:solidFill>
              </a:rPr>
              <a:t>Above a payload mass of around 7000 kg, there are very few unsuccessful landings, but there is also far less data for these heavier launches.</a:t>
            </a:r>
          </a:p>
          <a:p>
            <a:pPr>
              <a:spcBef>
                <a:spcPts val="1400"/>
              </a:spcBef>
            </a:pPr>
            <a:r>
              <a:rPr lang="en-US" sz="1700">
                <a:solidFill>
                  <a:schemeClr val="tx2"/>
                </a:solidFill>
              </a:rPr>
              <a:t>There is no clear correlation between payload mass and success rate for a given launch site.</a:t>
            </a:r>
          </a:p>
          <a:p>
            <a:pPr>
              <a:spcBef>
                <a:spcPts val="1400"/>
              </a:spcBef>
            </a:pPr>
            <a:r>
              <a:rPr lang="en-US" sz="1700">
                <a:solidFill>
                  <a:schemeClr val="tx2"/>
                </a:solidFill>
              </a:rPr>
              <a:t>All sites launched a variety of payload masses, with most of the launches from CCAFS SLC 40 being comparatively lighter payloads (with some outliers).</a:t>
            </a:r>
          </a:p>
          <a:p>
            <a:pPr>
              <a:spcBef>
                <a:spcPts val="1400"/>
              </a:spcBef>
            </a:pPr>
            <a:endParaRPr lang="en-US" sz="1700">
              <a:solidFill>
                <a:schemeClr val="tx2"/>
              </a:solidFill>
            </a:endParaRPr>
          </a:p>
          <a:p>
            <a:pPr marL="0">
              <a:spcBef>
                <a:spcPts val="1400"/>
              </a:spcBef>
            </a:pPr>
            <a:endParaRPr lang="en-US" sz="17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D4B0C4-CD50-6D66-0EDC-AF1664C1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016412"/>
            <a:ext cx="4142232" cy="37487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800">
                <a:solidFill>
                  <a:schemeClr val="tx2"/>
                </a:solidFill>
              </a:rPr>
              <a:t>The bar chart of Success Rate vs. Orbit Type shows that the following orbits have the highest (100%) success rate:</a:t>
            </a:r>
          </a:p>
          <a:p>
            <a:r>
              <a:rPr lang="en-US" sz="1800">
                <a:solidFill>
                  <a:schemeClr val="tx2"/>
                </a:solidFill>
              </a:rPr>
              <a:t>ES-L1 (Earth-Sun First Lagrangian Point)</a:t>
            </a:r>
          </a:p>
          <a:p>
            <a:r>
              <a:rPr lang="en-US" sz="1800">
                <a:solidFill>
                  <a:schemeClr val="tx2"/>
                </a:solidFill>
              </a:rPr>
              <a:t>GEO (Geostationary Orbit)</a:t>
            </a:r>
          </a:p>
          <a:p>
            <a:r>
              <a:rPr lang="en-US" sz="1800">
                <a:solidFill>
                  <a:schemeClr val="tx2"/>
                </a:solidFill>
              </a:rPr>
              <a:t>HEO (High Earth Orbit)</a:t>
            </a:r>
          </a:p>
          <a:p>
            <a:pPr>
              <a:spcBef>
                <a:spcPts val="1400"/>
              </a:spcBef>
            </a:pPr>
            <a:r>
              <a:rPr lang="en-US" sz="1800">
                <a:solidFill>
                  <a:schemeClr val="tx2"/>
                </a:solidFill>
              </a:rPr>
              <a:t>SSO (Sun-synchronous Orbit)</a:t>
            </a:r>
          </a:p>
          <a:p>
            <a:pPr marL="0">
              <a:spcBef>
                <a:spcPts val="1400"/>
              </a:spcBef>
            </a:pPr>
            <a:r>
              <a:rPr lang="en-US" sz="1800">
                <a:solidFill>
                  <a:schemeClr val="tx2"/>
                </a:solidFill>
              </a:rPr>
              <a:t>The orbit with the lowest (0%) success rate is: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tx2"/>
                </a:solidFill>
              </a:rPr>
              <a:t>SO (Heliocentric Orbit)</a:t>
            </a:r>
          </a:p>
          <a:p>
            <a:pPr>
              <a:spcBef>
                <a:spcPts val="1400"/>
              </a:spcBef>
            </a:pP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F2405B5-74A9-6964-55B0-9898D4C8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321902"/>
            <a:ext cx="4142232" cy="31377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4302" y="2421683"/>
            <a:ext cx="7014318" cy="410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This scatter plot of Orbit Type vs. Flight number shows a few useful things that the previous plots did not, such as:</a:t>
            </a:r>
            <a:endParaRPr lang="en-US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endParaRPr lang="en-US" sz="18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The 100% success rate of GEO, HEO, and ES-L1 orbits can be explained by only having 1 flight into the respective orbits.</a:t>
            </a:r>
            <a:endParaRPr lang="en-US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The 100% success rate in SSO is more impressive, with 5 successful flights.</a:t>
            </a:r>
            <a:endParaRPr lang="en-US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There is little relationship between Flight Number and Success Rate for GTO.</a:t>
            </a:r>
            <a:endParaRPr lang="en-US" dirty="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Generally, as Flight Number increases, the success rate increases. This is most extreme for LEO, where unsuccessful landings only occurred for the low flight numbers (early launches).</a:t>
            </a:r>
            <a:endParaRPr lang="en-US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684BA000-62F9-F0FB-6733-4A5A0205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347791"/>
            <a:ext cx="4142232" cy="30859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500">
                <a:solidFill>
                  <a:schemeClr val="tx2"/>
                </a:solidFill>
              </a:rPr>
              <a:t>This scatter plot of Orbit Type vs. Payload Mass shows that:</a:t>
            </a:r>
          </a:p>
          <a:p>
            <a:pPr>
              <a:spcBef>
                <a:spcPts val="1400"/>
              </a:spcBef>
            </a:pPr>
            <a:r>
              <a:rPr lang="en-US" sz="1500">
                <a:solidFill>
                  <a:schemeClr val="tx2"/>
                </a:solidFill>
              </a:rPr>
              <a:t>The following orbit types have more success with heavy payloads:</a:t>
            </a:r>
          </a:p>
          <a:p>
            <a:pPr lvl="1">
              <a:spcBef>
                <a:spcPts val="1400"/>
              </a:spcBef>
            </a:pPr>
            <a:r>
              <a:rPr lang="en-US" sz="1500">
                <a:solidFill>
                  <a:schemeClr val="tx2"/>
                </a:solidFill>
              </a:rPr>
              <a:t>PO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ISS</a:t>
            </a:r>
          </a:p>
          <a:p>
            <a:pPr lvl="1">
              <a:spcBef>
                <a:spcPts val="1400"/>
              </a:spcBef>
            </a:pPr>
            <a:r>
              <a:rPr lang="en-US" sz="1500">
                <a:solidFill>
                  <a:schemeClr val="tx2"/>
                </a:solidFill>
              </a:rPr>
              <a:t>LEO</a:t>
            </a:r>
          </a:p>
          <a:p>
            <a:r>
              <a:rPr lang="en-US" sz="1500">
                <a:solidFill>
                  <a:schemeClr val="tx2"/>
                </a:solidFill>
              </a:rPr>
              <a:t>For GTO, the relationship between payload mass and success rate is unclear.</a:t>
            </a:r>
          </a:p>
          <a:p>
            <a:pPr>
              <a:spcBef>
                <a:spcPts val="1400"/>
              </a:spcBef>
            </a:pPr>
            <a:r>
              <a:rPr lang="en-US" sz="1500">
                <a:solidFill>
                  <a:schemeClr val="tx2"/>
                </a:solidFill>
              </a:rPr>
              <a:t>VLEO (Very Low Earth Orbit) launches are associated with heavier payloads, which makes intuitive sense.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A994024B-A0E4-0402-124A-02C5B9BF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378858"/>
            <a:ext cx="4142232" cy="30238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7339" y="2421683"/>
            <a:ext cx="574431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The line chart of yearly average success rate shows that: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8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Between 2010 and 2013, all landings were unsuccessful (as the success rate is 0).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After 2013, the success rate generally increased, despite small dips in 2018 and 2020.</a:t>
            </a:r>
            <a:endParaRPr lang="en-US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400"/>
              </a:spcBef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After 2016, there was always a greater than 50% chance of success.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59ACAF01-3016-ADE8-F7A4-E0E5FEE3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342613"/>
            <a:ext cx="4142232" cy="30963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1267" y="5824230"/>
            <a:ext cx="2409180" cy="352733"/>
          </a:xfrm>
        </p:spPr>
        <p:txBody>
          <a:bodyPr/>
          <a:lstStyle/>
          <a:p>
            <a:pPr defTabSz="795528">
              <a:spcAft>
                <a:spcPts val="600"/>
              </a:spcAft>
            </a:pPr>
            <a:fld id="{5075537C-CA84-1446-933C-8E9D027F9201}" type="slidenum">
              <a:rPr lang="en-US" sz="1392" kern="1200" dirty="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795528"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2" name="Content Placeholder 1" descr="A screenshot of a computer&#10;&#10;Description automatically generated">
            <a:extLst>
              <a:ext uri="{FF2B5EF4-FFF2-40B4-BE49-F238E27FC236}">
                <a16:creationId xmlns:a16="http://schemas.microsoft.com/office/drawing/2014/main" id="{82234CD4-81D6-53CB-F930-2CA7D4E0835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21553" y="1825625"/>
            <a:ext cx="8361076" cy="2458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3C541-FAB6-FD51-293F-E0E25AB7B555}"/>
              </a:ext>
            </a:extLst>
          </p:cNvPr>
          <p:cNvSpPr txBox="1"/>
          <p:nvPr/>
        </p:nvSpPr>
        <p:spPr>
          <a:xfrm>
            <a:off x="1672564" y="4836815"/>
            <a:ext cx="7667075" cy="574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550" kern="1200">
                <a:latin typeface="+mn-lt"/>
                <a:ea typeface="+mn-ea"/>
                <a:cs typeface="Calibri"/>
              </a:rPr>
              <a:t>The word </a:t>
            </a:r>
            <a:r>
              <a:rPr lang="en-US" sz="1550" b="1" kern="1200">
                <a:solidFill>
                  <a:srgbClr val="1C7DDB"/>
                </a:solidFill>
                <a:latin typeface="+mn-lt"/>
                <a:ea typeface="+mn-ea"/>
                <a:cs typeface="Calibri"/>
              </a:rPr>
              <a:t>DISTINCT </a:t>
            </a:r>
            <a:r>
              <a:rPr lang="en-US" sz="1550" kern="1200">
                <a:latin typeface="+mn-lt"/>
                <a:ea typeface="+mn-ea"/>
                <a:cs typeface="Calibri"/>
              </a:rPr>
              <a:t>return only unique values from Launch Site column of the SPACEXTBL table.</a:t>
            </a:r>
            <a:endParaRPr lang="en-US" sz="155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1008184" y="174032"/>
            <a:ext cx="10175631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sz="1700">
                <a:solidFill>
                  <a:srgbClr val="1C7DDB"/>
                </a:solidFill>
              </a:rPr>
              <a:t>LIKE  </a:t>
            </a:r>
            <a:r>
              <a:rPr lang="en-US" sz="1700"/>
              <a:t>keyword is used with the wild card 'CAA%' to retrieve the values beginning with 'CCA'</a:t>
            </a:r>
            <a:endParaRPr lang="en-US"/>
          </a:p>
          <a:p>
            <a:pPr marL="0" indent="0" algn="ctr">
              <a:spcBef>
                <a:spcPts val="1400"/>
              </a:spcBef>
              <a:buNone/>
            </a:pPr>
            <a:r>
              <a:rPr lang="en-US" sz="1700">
                <a:solidFill>
                  <a:srgbClr val="1C7DDB"/>
                </a:solidFill>
              </a:rPr>
              <a:t>LIMIT </a:t>
            </a:r>
            <a:r>
              <a:rPr lang="en-US" sz="1700"/>
              <a:t>5 fetch only five records</a:t>
            </a:r>
            <a:endParaRPr lang="en-US" sz="1700"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F486C6-87D7-C6A0-9FF1-0A5539CF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3106119"/>
            <a:ext cx="10515595" cy="24974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1008184" y="174032"/>
            <a:ext cx="10175631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sz="1700">
                <a:solidFill>
                  <a:srgbClr val="1C7DDB"/>
                </a:solidFill>
              </a:rPr>
              <a:t>SUM </a:t>
            </a:r>
            <a:r>
              <a:rPr lang="en-US" sz="1700"/>
              <a:t>keyword is used to calculate the values of 'PAYLOAD_MASS_KG_' column</a:t>
            </a:r>
            <a:endParaRPr lang="en-US"/>
          </a:p>
          <a:p>
            <a:pPr marL="0" indent="0" algn="ctr">
              <a:spcBef>
                <a:spcPts val="1400"/>
              </a:spcBef>
              <a:buNone/>
            </a:pPr>
            <a:r>
              <a:rPr lang="en-US" sz="1700"/>
              <a:t>With condition CUSTOMER is equal 'NASA (CRS)'</a:t>
            </a:r>
            <a:endParaRPr lang="en-US" sz="1700">
              <a:ea typeface="Calibri"/>
              <a:cs typeface="Calibri"/>
            </a:endParaRPr>
          </a:p>
        </p:txBody>
      </p:sp>
      <p:pic>
        <p:nvPicPr>
          <p:cNvPr id="2" name="Picture 1" descr="A white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9EC139C8-8494-D2C3-BC3B-50D3F24AF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3303287"/>
            <a:ext cx="10515595" cy="21031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6" name="Picture 5" descr="A white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1D914846-97B7-4225-A6A0-7EA076284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86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/>
              <a:t>The </a:t>
            </a:r>
            <a:r>
              <a:rPr lang="en-US" sz="1800">
                <a:solidFill>
                  <a:srgbClr val="1C7DDB"/>
                </a:solidFill>
              </a:rPr>
              <a:t>AVG </a:t>
            </a:r>
            <a:r>
              <a:rPr lang="en-US" sz="1800"/>
              <a:t>keyword is used to calculate the average of the PAYLOAD_MASS__KG_ column, and the </a:t>
            </a:r>
            <a:r>
              <a:rPr lang="en-US" sz="1800">
                <a:solidFill>
                  <a:srgbClr val="1C7DDB"/>
                </a:solidFill>
              </a:rPr>
              <a:t>WHERE </a:t>
            </a:r>
            <a:r>
              <a:rPr lang="en-US" sz="1800"/>
              <a:t>keyword (and the associated condition) filters the results to only the F9 v1.1 booster version.</a:t>
            </a:r>
            <a:endParaRPr lang="en-US" sz="180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1B6F5BD-F44E-B1C1-6032-5EE43132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204744"/>
            <a:ext cx="10872172" cy="1956991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</a:t>
            </a:r>
            <a:r>
              <a:rPr lang="en-US" sz="2200">
                <a:solidFill>
                  <a:srgbClr val="1C7DDB"/>
                </a:solidFill>
                <a:ea typeface="+mn-lt"/>
                <a:cs typeface="+mn-lt"/>
              </a:rPr>
              <a:t>MIN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keyword is used to calculate the minimum of the DATE column, i.e. the first date, and the </a:t>
            </a:r>
            <a:r>
              <a:rPr lang="en-US" sz="2200">
                <a:solidFill>
                  <a:srgbClr val="1C7DDB"/>
                </a:solidFill>
                <a:ea typeface="+mn-lt"/>
                <a:cs typeface="+mn-lt"/>
              </a:rPr>
              <a:t>WHERE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keyword (and the associated condition) filters the results to only the successful ground pad landings.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35EF94D-F3B8-4DA4-91E2-E74E8EC3F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58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/>
              <a:t>The </a:t>
            </a:r>
            <a:r>
              <a:rPr lang="en-US" sz="1800">
                <a:solidFill>
                  <a:srgbClr val="1C7DDB"/>
                </a:solidFill>
              </a:rPr>
              <a:t>WHERE </a:t>
            </a:r>
            <a:r>
              <a:rPr lang="en-US" sz="1800"/>
              <a:t>keyword is used to filter the results to include only those that satisfy both conditions in the brackets (as the </a:t>
            </a:r>
            <a:r>
              <a:rPr lang="en-US" sz="1800">
                <a:solidFill>
                  <a:srgbClr val="1C7DDB"/>
                </a:solidFill>
              </a:rPr>
              <a:t>AND </a:t>
            </a:r>
            <a:r>
              <a:rPr lang="en-US" sz="1800"/>
              <a:t>keyword is also used). The </a:t>
            </a:r>
            <a:r>
              <a:rPr lang="en-US" sz="1800">
                <a:solidFill>
                  <a:srgbClr val="1C7DDB"/>
                </a:solidFill>
              </a:rPr>
              <a:t>BETWEEN </a:t>
            </a:r>
            <a:r>
              <a:rPr lang="en-US" sz="1800"/>
              <a:t>keyword allows for 4000 &lt; x &lt; 6000 values to be selected.</a:t>
            </a:r>
            <a:endParaRPr lang="en-US" sz="18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pic>
        <p:nvPicPr>
          <p:cNvPr id="2" name="Picture 1" descr="A white rectangular object with a rectangular object in the middle&#10;&#10;Description automatically generated">
            <a:extLst>
              <a:ext uri="{FF2B5EF4-FFF2-40B4-BE49-F238E27FC236}">
                <a16:creationId xmlns:a16="http://schemas.microsoft.com/office/drawing/2014/main" id="{35AE3F21-70F6-CEE8-2D0F-E90726239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5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/>
              <a:t>The </a:t>
            </a:r>
            <a:r>
              <a:rPr lang="en-US" sz="1800" dirty="0">
                <a:solidFill>
                  <a:srgbClr val="1C7DDB"/>
                </a:solidFill>
              </a:rPr>
              <a:t>COUNT </a:t>
            </a:r>
            <a:r>
              <a:rPr lang="en-US" sz="1800" dirty="0"/>
              <a:t>keyword is used to calculate the total number of mission outcomes, and the </a:t>
            </a:r>
            <a:r>
              <a:rPr lang="en-US" sz="1800" dirty="0">
                <a:solidFill>
                  <a:srgbClr val="1C7DDB"/>
                </a:solidFill>
              </a:rPr>
              <a:t>GROUPBY </a:t>
            </a:r>
            <a:r>
              <a:rPr lang="en-US" sz="1800" dirty="0"/>
              <a:t>keyword is also used to group these results by the type of mission outcome.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dirty="0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23461" y="1417926"/>
            <a:ext cx="5639354" cy="523976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Summary of methodologies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   This project follows these steps: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lphaL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Collection.</a:t>
            </a:r>
            <a:endParaRPr lang="en-US" sz="1800">
              <a:solidFill>
                <a:schemeClr val="accent3">
                  <a:lumMod val="2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lphaL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lphaL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lphaL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lphaL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lphaLcPeriod"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    Project outputs: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Geospatial Analysis.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Dashboard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Of Classification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55F768D-2BCA-F346-345D-4E1EFD8BF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3" b="24386"/>
          <a:stretch/>
        </p:blipFill>
        <p:spPr>
          <a:xfrm>
            <a:off x="20" y="272825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>
                <a:ea typeface="+mn-lt"/>
                <a:cs typeface="+mn-lt"/>
              </a:rPr>
              <a:t>A subquery is used here. The </a:t>
            </a:r>
            <a:r>
              <a:rPr lang="en-US" sz="1800">
                <a:solidFill>
                  <a:srgbClr val="1C7DDB"/>
                </a:solidFill>
                <a:ea typeface="+mn-lt"/>
                <a:cs typeface="+mn-lt"/>
              </a:rPr>
              <a:t>SELECT </a:t>
            </a:r>
            <a:r>
              <a:rPr lang="en-US" sz="1800">
                <a:ea typeface="+mn-lt"/>
                <a:cs typeface="+mn-lt"/>
              </a:rPr>
              <a:t>statement within the brackets finds the maximum payload, and this value is used in the </a:t>
            </a:r>
            <a:r>
              <a:rPr lang="en-US" sz="1800">
                <a:solidFill>
                  <a:srgbClr val="1C7DDB"/>
                </a:solidFill>
                <a:ea typeface="+mn-lt"/>
                <a:cs typeface="+mn-lt"/>
              </a:rPr>
              <a:t>WHERE </a:t>
            </a:r>
            <a:r>
              <a:rPr lang="en-US" sz="1800">
                <a:ea typeface="+mn-lt"/>
                <a:cs typeface="+mn-lt"/>
              </a:rPr>
              <a:t>condition. The </a:t>
            </a:r>
            <a:r>
              <a:rPr lang="en-US" sz="1800">
                <a:solidFill>
                  <a:srgbClr val="1C7DDB"/>
                </a:solidFill>
                <a:ea typeface="+mn-lt"/>
                <a:cs typeface="+mn-lt"/>
              </a:rPr>
              <a:t>DISTINCT </a:t>
            </a:r>
            <a:r>
              <a:rPr lang="en-US" sz="1800">
                <a:ea typeface="+mn-lt"/>
                <a:cs typeface="+mn-lt"/>
              </a:rPr>
              <a:t>keyword is then used to retrieve only distinct /unique booster versions.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8C616B5-9BAB-ACCD-5219-628D4B8FF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7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dirty="0">
                <a:solidFill>
                  <a:srgbClr val="1C7DDB"/>
                </a:solidFill>
              </a:rPr>
              <a:t>WHERE </a:t>
            </a:r>
            <a:r>
              <a:rPr lang="en-US" sz="1800" dirty="0"/>
              <a:t>keyword is used to filter the results for only failed landing outcomes, </a:t>
            </a:r>
            <a:r>
              <a:rPr lang="en-US" sz="1800" dirty="0">
                <a:solidFill>
                  <a:srgbClr val="1C7DDB"/>
                </a:solidFill>
              </a:rPr>
              <a:t>AND </a:t>
            </a:r>
            <a:r>
              <a:rPr lang="en-US" sz="1800" dirty="0"/>
              <a:t>only for the year of 2015.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05C616-6139-47B3-BF77-59176F3C8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684274" y="-4610867"/>
            <a:ext cx="7223503" cy="160952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384048" y="3789400"/>
            <a:ext cx="5807575" cy="2264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3D7940-BEB8-C9E8-C715-2976D751C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10757646" cy="3657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96424" y="3789399"/>
            <a:ext cx="5418208" cy="2382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>
                <a:ea typeface="+mn-lt"/>
                <a:cs typeface="+mn-lt"/>
              </a:rPr>
              <a:t>The </a:t>
            </a:r>
            <a:r>
              <a:rPr lang="en-US" sz="1800">
                <a:solidFill>
                  <a:srgbClr val="1C7DDB"/>
                </a:solidFill>
                <a:ea typeface="+mn-lt"/>
                <a:cs typeface="+mn-lt"/>
              </a:rPr>
              <a:t>WHERE </a:t>
            </a:r>
            <a:r>
              <a:rPr lang="en-US" sz="1800">
                <a:ea typeface="+mn-lt"/>
                <a:cs typeface="+mn-lt"/>
              </a:rPr>
              <a:t>keyword is used with the </a:t>
            </a:r>
            <a:r>
              <a:rPr lang="en-US" sz="1800">
                <a:solidFill>
                  <a:srgbClr val="1C7DDB"/>
                </a:solidFill>
                <a:ea typeface="+mn-lt"/>
                <a:cs typeface="+mn-lt"/>
              </a:rPr>
              <a:t>BETWEEN </a:t>
            </a:r>
            <a:r>
              <a:rPr lang="en-US" sz="1800">
                <a:ea typeface="+mn-lt"/>
                <a:cs typeface="+mn-lt"/>
              </a:rPr>
              <a:t>keyword to filter the results to dates only within those specified. The results are then grouped and ordered, using the keywords </a:t>
            </a:r>
            <a:r>
              <a:rPr lang="en-US" sz="1800">
                <a:solidFill>
                  <a:srgbClr val="1C7DDB"/>
                </a:solidFill>
                <a:ea typeface="+mn-lt"/>
                <a:cs typeface="+mn-lt"/>
              </a:rPr>
              <a:t>GROUP BY </a:t>
            </a:r>
            <a:r>
              <a:rPr lang="en-US" sz="1800">
                <a:ea typeface="+mn-lt"/>
                <a:cs typeface="+mn-lt"/>
              </a:rPr>
              <a:t>and </a:t>
            </a:r>
            <a:r>
              <a:rPr lang="en-US" sz="1800">
                <a:solidFill>
                  <a:srgbClr val="1C7DDB"/>
                </a:solidFill>
                <a:ea typeface="+mn-lt"/>
                <a:cs typeface="+mn-lt"/>
              </a:rPr>
              <a:t>ORDER BY</a:t>
            </a:r>
            <a:r>
              <a:rPr lang="en-US" sz="1800">
                <a:ea typeface="+mn-lt"/>
                <a:cs typeface="+mn-lt"/>
              </a:rPr>
              <a:t>, respectively, where </a:t>
            </a:r>
            <a:r>
              <a:rPr lang="en-US" sz="1800">
                <a:solidFill>
                  <a:srgbClr val="1C7DDB"/>
                </a:solidFill>
                <a:ea typeface="+mn-lt"/>
                <a:cs typeface="+mn-lt"/>
              </a:rPr>
              <a:t>DESC </a:t>
            </a:r>
            <a:r>
              <a:rPr lang="en-US" sz="1800">
                <a:ea typeface="+mn-lt"/>
                <a:cs typeface="+mn-lt"/>
              </a:rPr>
              <a:t>is used to specify the descending order.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704" y="6356350"/>
            <a:ext cx="5669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accent2"/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469056-D581-421C-80DD-CCE96ECB3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30936" y="381000"/>
            <a:ext cx="3475383" cy="1968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All Launch Sites On A Map</a:t>
            </a:r>
            <a:endParaRPr lang="en-US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276A54DD-7E68-43B8-A73D-2B9A1AE31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94613" y="381000"/>
            <a:ext cx="6966451" cy="1968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200" dirty="0"/>
              <a:t>All SpaceX launch sites are on coasts of the United States of America, specifically Florida and California.</a:t>
            </a:r>
            <a:endParaRPr lang="en-US" dirty="0"/>
          </a:p>
          <a:p>
            <a:endParaRPr lang="en-US" sz="2200"/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E06EBA6F-29D6-C3ED-021D-3346892F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2738918"/>
            <a:ext cx="2843784" cy="3352534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7AB74A8E-2F02-C093-04A2-CEB29BB2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968" y="3336071"/>
            <a:ext cx="2843784" cy="2158228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49F791C4-24D2-022E-1C40-C31DDB04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44" y="3565604"/>
            <a:ext cx="2843784" cy="1699161"/>
          </a:xfrm>
          <a:prstGeom prst="rect">
            <a:avLst/>
          </a:prstGeom>
        </p:spPr>
      </p:pic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B860F389-CEFE-4DC8-1AB4-A9D9F4EC3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80" y="3618925"/>
            <a:ext cx="2843784" cy="15925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Success/Failed Launches For Each Site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368296"/>
            <a:ext cx="3721608" cy="35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700"/>
              <a:t>Launches have been grouped into clusters, and annotated with green icons for successful launches, and red icons for failed launches.</a:t>
            </a:r>
          </a:p>
          <a:p>
            <a:pPr>
              <a:spcBef>
                <a:spcPts val="1400"/>
              </a:spcBef>
            </a:pPr>
            <a:endParaRPr lang="en-US" sz="1700"/>
          </a:p>
        </p:txBody>
      </p:sp>
      <p:pic>
        <p:nvPicPr>
          <p:cNvPr id="7" name="Picture 6" descr="A map with a group of pin points&#10;&#10;Description automatically generated">
            <a:extLst>
              <a:ext uri="{FF2B5EF4-FFF2-40B4-BE49-F238E27FC236}">
                <a16:creationId xmlns:a16="http://schemas.microsoft.com/office/drawing/2014/main" id="{36B463BD-39EF-98DE-7A4A-A004EE5F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236063" y="3949727"/>
            <a:ext cx="2567351" cy="2688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32460-83E1-3CB6-B116-489090405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01952" y="841002"/>
            <a:ext cx="3144871" cy="2903862"/>
          </a:xfrm>
          <a:prstGeom prst="rect">
            <a:avLst/>
          </a:prstGeom>
        </p:spPr>
      </p:pic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4DFA5BDF-596C-E646-22BA-C120B3FF3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00516" y="661479"/>
            <a:ext cx="2278671" cy="2399634"/>
          </a:xfrm>
          <a:prstGeom prst="rect">
            <a:avLst/>
          </a:prstGeom>
        </p:spPr>
      </p:pic>
      <p:pic>
        <p:nvPicPr>
          <p:cNvPr id="2" name="Picture 1" descr="A map of the united states&#10;&#10;Description automatically generated">
            <a:extLst>
              <a:ext uri="{FF2B5EF4-FFF2-40B4-BE49-F238E27FC236}">
                <a16:creationId xmlns:a16="http://schemas.microsoft.com/office/drawing/2014/main" id="{E12919BF-C71F-E1A7-002E-F0E19558F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118581" y="3782284"/>
            <a:ext cx="3248352" cy="23169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5195C-B47A-849B-24F1-0BE545E1B9D3}"/>
              </a:ext>
            </a:extLst>
          </p:cNvPr>
          <p:cNvCxnSpPr/>
          <p:nvPr/>
        </p:nvCxnSpPr>
        <p:spPr>
          <a:xfrm flipV="1">
            <a:off x="7445022" y="3745089"/>
            <a:ext cx="585141" cy="34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09A3EF-1291-0250-2DC4-6AD5058F79D3}"/>
              </a:ext>
            </a:extLst>
          </p:cNvPr>
          <p:cNvCxnSpPr/>
          <p:nvPr/>
        </p:nvCxnSpPr>
        <p:spPr>
          <a:xfrm flipV="1">
            <a:off x="6872934" y="5383743"/>
            <a:ext cx="2485437" cy="79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5EAF50-7941-5FB6-B538-B9D5C873694F}"/>
              </a:ext>
            </a:extLst>
          </p:cNvPr>
          <p:cNvCxnSpPr/>
          <p:nvPr/>
        </p:nvCxnSpPr>
        <p:spPr>
          <a:xfrm flipH="1" flipV="1">
            <a:off x="7130579" y="3052469"/>
            <a:ext cx="280341" cy="1061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>
            <a:extLst>
              <a:ext uri="{FF2B5EF4-FFF2-40B4-BE49-F238E27FC236}">
                <a16:creationId xmlns:a16="http://schemas.microsoft.com/office/drawing/2014/main" id="{2BEEF869-5672-4740-3A6A-68201FF4F918}"/>
              </a:ext>
            </a:extLst>
          </p:cNvPr>
          <p:cNvSpPr txBox="1"/>
          <p:nvPr/>
        </p:nvSpPr>
        <p:spPr>
          <a:xfrm rot="-5400000">
            <a:off x="3841489" y="1841238"/>
            <a:ext cx="30286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100" dirty="0"/>
              <a:t>CCAFS SLC-40 and CCAFS LC-40</a:t>
            </a:r>
            <a:endParaRPr lang="en-GB" sz="1100">
              <a:ea typeface="Calibri"/>
              <a:cs typeface="Calibri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AF48CC4A-B4A1-ED8F-6E24-E382B1324476}"/>
              </a:ext>
            </a:extLst>
          </p:cNvPr>
          <p:cNvSpPr txBox="1"/>
          <p:nvPr/>
        </p:nvSpPr>
        <p:spPr>
          <a:xfrm>
            <a:off x="8348685" y="417206"/>
            <a:ext cx="24362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/>
              <a:t>KSC LC-39A</a:t>
            </a:r>
            <a:endParaRPr lang="en-GB" sz="1400">
              <a:ea typeface="Calibri"/>
              <a:cs typeface="Calibri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72F30FE3-FFBF-34C8-443F-C754BFFE16BD}"/>
              </a:ext>
            </a:extLst>
          </p:cNvPr>
          <p:cNvSpPr txBox="1"/>
          <p:nvPr/>
        </p:nvSpPr>
        <p:spPr>
          <a:xfrm rot="5400000">
            <a:off x="10275350" y="5094308"/>
            <a:ext cx="17326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VAFB SLC-4E</a:t>
            </a:r>
            <a:endParaRPr lang="en-GB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8199" y="978408"/>
            <a:ext cx="405653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 Light"/>
              </a:rPr>
              <a:t>Proximity Of Launch Sites to Other Points Of Interest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2359152"/>
            <a:ext cx="405653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800"/>
              <a:t>Using the CCAFS SLC-40 launch site as an example site, we can understand more about the placement of launch sites.</a:t>
            </a:r>
          </a:p>
        </p:txBody>
      </p:sp>
      <p:pic>
        <p:nvPicPr>
          <p:cNvPr id="4" name="Picture 3" descr="A map with orange circles and blue lines&#10;&#10;Description automatically generated">
            <a:extLst>
              <a:ext uri="{FF2B5EF4-FFF2-40B4-BE49-F238E27FC236}">
                <a16:creationId xmlns:a16="http://schemas.microsoft.com/office/drawing/2014/main" id="{D5101F74-292D-E21B-524B-9821AD6C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651575"/>
            <a:ext cx="2873668" cy="21696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59F2ED-5536-5DD3-C520-601940E55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725965"/>
            <a:ext cx="2873668" cy="2016921"/>
          </a:xfrm>
          <a:prstGeom prst="rect">
            <a:avLst/>
          </a:prstGeom>
        </p:spPr>
      </p:pic>
      <p:pic>
        <p:nvPicPr>
          <p:cNvPr id="6" name="Picture 5" descr="A map with a path&#10;&#10;Description automatically generated">
            <a:extLst>
              <a:ext uri="{FF2B5EF4-FFF2-40B4-BE49-F238E27FC236}">
                <a16:creationId xmlns:a16="http://schemas.microsoft.com/office/drawing/2014/main" id="{55021BB3-F985-7353-D6B5-147044239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705" y="3380336"/>
            <a:ext cx="5989328" cy="25155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67F2081-5B9D-CBD4-3C7B-80CF96CD67F2}"/>
              </a:ext>
            </a:extLst>
          </p:cNvPr>
          <p:cNvSpPr>
            <a:spLocks noGrp="1"/>
          </p:cNvSpPr>
          <p:nvPr/>
        </p:nvSpPr>
        <p:spPr>
          <a:xfrm>
            <a:off x="1204282" y="3943716"/>
            <a:ext cx="3826538" cy="2111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Are launch sites in close proximity to railways? </a:t>
            </a:r>
            <a:endParaRPr lang="en-GB" sz="1200" dirty="0">
              <a:solidFill>
                <a:schemeClr val="tx1"/>
              </a:solidFill>
              <a:ea typeface="Calibri"/>
              <a:cs typeface="Calibri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800" dirty="0">
                <a:solidFill>
                  <a:schemeClr val="tx1"/>
                </a:solidFill>
              </a:rPr>
              <a:t>YES. The coastline is only 0.87 km due East.</a:t>
            </a:r>
            <a:endParaRPr lang="en-GB" sz="800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</a:rPr>
              <a:t>Are launch s</a:t>
            </a:r>
            <a:r>
              <a:rPr lang="en-GB" sz="1200" dirty="0">
                <a:solidFill>
                  <a:schemeClr val="tx1"/>
                </a:solidFill>
                <a:effectLst/>
              </a:rPr>
              <a:t>ites in close proximity to</a:t>
            </a:r>
            <a:r>
              <a:rPr lang="en-GB" sz="1200">
                <a:solidFill>
                  <a:schemeClr val="tx1"/>
                </a:solidFill>
                <a:effectLst/>
              </a:rPr>
              <a:t> highways?</a:t>
            </a:r>
            <a:r>
              <a:rPr lang="en-GB" sz="1200">
                <a:solidFill>
                  <a:schemeClr val="tx1"/>
                </a:solidFill>
              </a:rPr>
              <a:t> </a:t>
            </a:r>
            <a:endParaRPr lang="en-GB" sz="1200">
              <a:solidFill>
                <a:schemeClr val="tx1"/>
              </a:solidFill>
              <a:effectLst/>
              <a:ea typeface="Calibri"/>
              <a:cs typeface="Calibri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800" dirty="0">
                <a:solidFill>
                  <a:schemeClr val="tx1"/>
                </a:solidFill>
                <a:effectLst/>
              </a:rPr>
              <a:t>YES. </a:t>
            </a:r>
            <a:r>
              <a:rPr lang="en-GB" sz="800" dirty="0">
                <a:solidFill>
                  <a:schemeClr val="tx1"/>
                </a:solidFill>
              </a:rPr>
              <a:t>The nearest highway is only 0.59km away. </a:t>
            </a:r>
            <a:endParaRPr lang="en-GB" sz="800" dirty="0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GB" sz="1200" dirty="0">
                <a:solidFill>
                  <a:schemeClr val="tx1"/>
                </a:solidFill>
                <a:effectLst/>
              </a:rPr>
              <a:t>Are launch sites in close proximity to railways?</a:t>
            </a:r>
            <a:endParaRPr lang="en-GB" sz="1200">
              <a:solidFill>
                <a:schemeClr val="tx1"/>
              </a:solidFill>
              <a:effectLst/>
              <a:ea typeface="Calibri"/>
              <a:cs typeface="Calibri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800" dirty="0">
                <a:solidFill>
                  <a:schemeClr val="tx1"/>
                </a:solidFill>
                <a:effectLst/>
              </a:rPr>
              <a:t>YES. </a:t>
            </a:r>
            <a:r>
              <a:rPr lang="en-GB" sz="800" dirty="0">
                <a:solidFill>
                  <a:schemeClr val="tx1"/>
                </a:solidFill>
              </a:rPr>
              <a:t>The nearest railway is only 1.29 km away.</a:t>
            </a:r>
            <a:endParaRPr lang="en-GB" sz="800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GB" sz="1200" dirty="0">
                <a:solidFill>
                  <a:schemeClr val="tx1"/>
                </a:solidFill>
                <a:effectLst/>
              </a:rPr>
              <a:t>Do launch sites keep certain distance away from cities?</a:t>
            </a:r>
            <a:r>
              <a:rPr lang="en-GB" sz="1200" dirty="0">
                <a:solidFill>
                  <a:schemeClr val="tx1"/>
                </a:solidFill>
              </a:rPr>
              <a:t> </a:t>
            </a:r>
            <a:endParaRPr lang="en-GB" sz="800" dirty="0">
              <a:solidFill>
                <a:schemeClr val="tx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1"/>
                </a:solidFill>
                <a:effectLst/>
              </a:rPr>
              <a:t>YES. </a:t>
            </a:r>
            <a:r>
              <a:rPr lang="en-GB" sz="700" dirty="0">
                <a:solidFill>
                  <a:schemeClr val="tx1"/>
                </a:solidFill>
              </a:rPr>
              <a:t>The nearest city is 51.74 km</a:t>
            </a:r>
            <a:r>
              <a:rPr lang="en-GB" sz="700" dirty="0"/>
              <a:t> away.</a:t>
            </a:r>
            <a:endParaRPr lang="en-GB" sz="700">
              <a:ea typeface="Calibri"/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910119" y="572569"/>
            <a:ext cx="3380527" cy="1642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LAUNCH SUCCESS COUNT FOR ALL 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5070" y="3377056"/>
            <a:ext cx="3380527" cy="2410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600">
                <a:solidFill>
                  <a:schemeClr val="tx2"/>
                </a:solidFill>
                <a:ea typeface="+mn-lt"/>
                <a:cs typeface="+mn-lt"/>
              </a:rPr>
              <a:t>The launch site KSC LC-39 A had the most successful launches, with 41.7% of the total successful launches.</a:t>
            </a:r>
            <a:endParaRPr lang="en-US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400"/>
              </a:spcBef>
            </a:pPr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2" name="Picture 1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B46039D6-3D74-736E-01C9-E7364243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1559550"/>
            <a:ext cx="6588369" cy="37388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2"/>
                </a:solidFill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910119" y="572569"/>
            <a:ext cx="3380527" cy="1642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Highest Launch Success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8181" y="3979131"/>
            <a:ext cx="3794452" cy="24197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600">
                <a:solidFill>
                  <a:schemeClr val="tx2"/>
                </a:solidFill>
                <a:ea typeface="+mn-lt"/>
                <a:cs typeface="+mn-lt"/>
              </a:rPr>
              <a:t>The launch site KSC LC-39 A also had the highest rate of successful launches, with a 76.9% success rate.</a:t>
            </a:r>
            <a:endParaRPr lang="en-US">
              <a:solidFill>
                <a:schemeClr val="tx2"/>
              </a:solidFill>
            </a:endParaRPr>
          </a:p>
          <a:p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Picture 3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id="{C2DB9896-3163-4B50-F1ED-CB059DA2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1559550"/>
            <a:ext cx="6588369" cy="37388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2"/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rgbClr val="0948CB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SpaceX launches Falcon 9 rockets at a cost of around$62m. This is considerably cheaper than other providers (which usually cost upwards of $165m), and much of the savings are because SpaceX can land, and then re-use the first stage of the rocket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4" name="Picture 33" descr="Rocket launch">
            <a:extLst>
              <a:ext uri="{FF2B5EF4-FFF2-40B4-BE49-F238E27FC236}">
                <a16:creationId xmlns:a16="http://schemas.microsoft.com/office/drawing/2014/main" id="{12A3C953-0E73-4279-F8F9-375DF75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4" r="1435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dirty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38199" y="978408"/>
            <a:ext cx="405653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Outcome scatter plot for all sites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2359152"/>
            <a:ext cx="405653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500"/>
              <a:t>Plotting the launch outcome vs. payload for all sites shows a gap around 4000 kg, so it makes sense to split the data into 2 ranges:</a:t>
            </a:r>
          </a:p>
          <a:p>
            <a:pPr lvl="1">
              <a:spcBef>
                <a:spcPts val="1400"/>
              </a:spcBef>
            </a:pPr>
            <a:r>
              <a:rPr lang="en-US" sz="1500"/>
              <a:t>0 – 4000 kg (low payloads)</a:t>
            </a:r>
          </a:p>
          <a:p>
            <a:pPr lvl="1">
              <a:spcBef>
                <a:spcPts val="1400"/>
              </a:spcBef>
            </a:pPr>
            <a:r>
              <a:rPr lang="en-US" sz="1500"/>
              <a:t>4000 – 10000 kg (massive payloads)</a:t>
            </a:r>
          </a:p>
          <a:p>
            <a:pPr>
              <a:spcBef>
                <a:spcPts val="1400"/>
              </a:spcBef>
            </a:pPr>
            <a:r>
              <a:rPr lang="en-US" sz="1500"/>
              <a:t>From these 2 plots, it can be shown that the success for massive payloads is lower than that for low payloads</a:t>
            </a:r>
          </a:p>
          <a:p>
            <a:pPr>
              <a:spcBef>
                <a:spcPts val="1400"/>
              </a:spcBef>
            </a:pPr>
            <a:r>
              <a:rPr lang="en-US" sz="1500"/>
              <a:t>It is also worth noting that some booster types (v1.0 and B5) have not been launched with massive payloads.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8C9B50C-7085-6CAB-A1C8-0A4F99F1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931757"/>
            <a:ext cx="2873668" cy="1609254"/>
          </a:xfrm>
          <a:prstGeom prst="rect">
            <a:avLst/>
          </a:prstGeom>
        </p:spPr>
      </p:pic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D26B0782-1C25-0AC1-B4EB-43FD78E7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933391"/>
            <a:ext cx="2873668" cy="1602069"/>
          </a:xfrm>
          <a:prstGeom prst="rect">
            <a:avLst/>
          </a:prstGeom>
        </p:spPr>
      </p:pic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E5CA665D-8408-5C13-FB94-647150B82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812" y="3109523"/>
            <a:ext cx="5741114" cy="30571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1295400" y="669925"/>
            <a:ext cx="4800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95400" y="2288833"/>
            <a:ext cx="4800600" cy="3711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>
                <a:solidFill>
                  <a:schemeClr val="bg1"/>
                </a:solidFill>
              </a:rPr>
              <a:t>Plotting the accuracy score and best score for each classification algorithm produces the following result: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>
                <a:solidFill>
                  <a:schemeClr val="bg1"/>
                </a:solidFill>
                <a:ea typeface="Calibri"/>
                <a:cs typeface="Calibri"/>
              </a:rPr>
              <a:t>The decision tree model has highest classification accuracy.</a:t>
            </a:r>
          </a:p>
          <a:p>
            <a:pPr lvl="2">
              <a:spcBef>
                <a:spcPts val="1400"/>
              </a:spcBef>
            </a:pPr>
            <a:r>
              <a:rPr lang="en-US" sz="1200">
                <a:solidFill>
                  <a:schemeClr val="bg1"/>
                </a:solidFill>
                <a:ea typeface="Calibri"/>
                <a:cs typeface="Calibri"/>
              </a:rPr>
              <a:t>The accuracy score is 94.4%</a:t>
            </a:r>
          </a:p>
          <a:p>
            <a:pPr lvl="2">
              <a:spcBef>
                <a:spcPts val="1400"/>
              </a:spcBef>
            </a:pPr>
            <a:r>
              <a:rPr lang="en-US" sz="1200">
                <a:solidFill>
                  <a:schemeClr val="bg1"/>
                </a:solidFill>
                <a:ea typeface="Calibri"/>
                <a:cs typeface="Calibri"/>
              </a:rPr>
              <a:t>The best score is 90.3%</a:t>
            </a:r>
          </a:p>
          <a:p>
            <a:pPr marL="914400" lvl="2" indent="0">
              <a:spcBef>
                <a:spcPts val="1400"/>
              </a:spcBef>
              <a:buNone/>
            </a:pPr>
            <a:endParaRPr lang="en-US" sz="12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BAFB94-215B-E8B7-5FCB-153C6B8D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766332"/>
            <a:ext cx="3588640" cy="19916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37082-5BBB-A466-2664-B35B3CF0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153600"/>
            <a:ext cx="3588640" cy="1937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838199" y="388308"/>
            <a:ext cx="7188989" cy="102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5203" y="5586872"/>
            <a:ext cx="2414560" cy="353521"/>
          </a:xfrm>
        </p:spPr>
        <p:txBody>
          <a:bodyPr/>
          <a:lstStyle/>
          <a:p>
            <a:pPr defTabSz="804672">
              <a:spcAft>
                <a:spcPts val="600"/>
              </a:spcAft>
            </a:pPr>
            <a:fld id="{5075537C-CA84-1446-933C-8E9D027F9201}" type="slidenum">
              <a:rPr lang="en-US" sz="1408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804672"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8016" y="1802463"/>
            <a:ext cx="4637136" cy="364658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defTabSz="804672"/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As shown previously, </a:t>
            </a:r>
            <a:r>
              <a:rPr lang="en-US" sz="1900" kern="1200">
                <a:solidFill>
                  <a:schemeClr val="bg1"/>
                </a:solidFill>
                <a:ea typeface="+mn-lt"/>
                <a:cs typeface="+mn-lt"/>
              </a:rPr>
              <a:t>best </a:t>
            </a:r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performing classification</a:t>
            </a:r>
            <a:r>
              <a:rPr lang="en-US" sz="1900" kern="1200">
                <a:solidFill>
                  <a:schemeClr val="bg1"/>
                </a:solidFill>
                <a:ea typeface="+mn-lt"/>
                <a:cs typeface="+mn-lt"/>
              </a:rPr>
              <a:t> model </a:t>
            </a:r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is the Decision Tree model, </a:t>
            </a:r>
            <a:r>
              <a:rPr lang="en-US" sz="1900" kern="1200">
                <a:solidFill>
                  <a:schemeClr val="bg1"/>
                </a:solidFill>
                <a:ea typeface="+mn-lt"/>
                <a:cs typeface="+mn-lt"/>
              </a:rPr>
              <a:t>with an </a:t>
            </a:r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accuracy of 94.44%.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defTabSz="804672"/>
            <a:endParaRPr lang="en-US"/>
          </a:p>
          <a:p>
            <a:pPr defTabSz="804672"/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This is explained by the confusion matrix, which shows only 1 out of 18 total result classified incorrectly (a false positive, shown in the top-right corner).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defTabSz="804672"/>
            <a:endParaRPr lang="en-US"/>
          </a:p>
          <a:p>
            <a:pPr defTabSz="804672"/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The other 17 results are correctly classified (5 did not land, 12 did land).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" name="Picture 1" descr="A screenshot of a diagram&#10;&#10;Description automatically generated">
            <a:extLst>
              <a:ext uri="{FF2B5EF4-FFF2-40B4-BE49-F238E27FC236}">
                <a16:creationId xmlns:a16="http://schemas.microsoft.com/office/drawing/2014/main" id="{C8C07C5F-B06B-E378-5131-C829F210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265" y="1732220"/>
            <a:ext cx="4806024" cy="36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44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F855F24C-BC35-025D-07F4-47C2730A0392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770011" y="1875054"/>
          <a:ext cx="106885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9B40-20DB-ADAB-2B89-ED7318BF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Calibri Light"/>
                <a:ea typeface="+mj-lt"/>
                <a:cs typeface="+mj-lt"/>
              </a:rPr>
              <a:t>Appendix</a:t>
            </a:r>
            <a:endParaRPr lang="en-US">
              <a:latin typeface="Calibri Light"/>
              <a:ea typeface="Calibri Light"/>
              <a:cs typeface="Calibri Light"/>
            </a:endParaRPr>
          </a:p>
          <a:p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57D5ADF-FE74-2D19-3D44-1CD8C394F1F5}"/>
              </a:ext>
            </a:extLst>
          </p:cNvPr>
          <p:cNvSpPr txBox="1"/>
          <p:nvPr/>
        </p:nvSpPr>
        <p:spPr>
          <a:xfrm>
            <a:off x="671470" y="1793483"/>
            <a:ext cx="620630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Custom functions to retrieve the required information</a:t>
            </a:r>
            <a:endParaRPr lang="en-GB" sz="16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Custom logic to clean the data</a:t>
            </a:r>
            <a:endParaRPr lang="en-GB" sz="1600" dirty="0">
              <a:ea typeface="Calibri"/>
              <a:cs typeface="Calibri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43EDEA-7756-BB38-2257-67B035C0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72" y="158044"/>
            <a:ext cx="4695641" cy="6334948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BADE17D-E657-3E11-1C6C-D1360FB1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1" y="3484077"/>
            <a:ext cx="6096000" cy="28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06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10B0C-B849-DCC9-8FCB-FDF44C844B9B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Custom functions for web scraping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Custom logic to fill up the </a:t>
            </a:r>
            <a:r>
              <a:rPr lang="en-US" sz="1700" dirty="0" err="1"/>
              <a:t>launch_dict</a:t>
            </a:r>
            <a:r>
              <a:rPr lang="en-US" sz="1700" dirty="0"/>
              <a:t> values with values from the launch tables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F807AE-99A7-A27D-935B-D298166B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653" y="593306"/>
            <a:ext cx="4075770" cy="55049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46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961171-5703-ED11-0361-7B2DC7170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568" y="487305"/>
            <a:ext cx="4393604" cy="56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7" name="Rectangle 59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Title 576">
            <a:extLst>
              <a:ext uri="{FF2B5EF4-FFF2-40B4-BE49-F238E27FC236}">
                <a16:creationId xmlns:a16="http://schemas.microsoft.com/office/drawing/2014/main" id="{C5E46855-C124-679E-F460-614FEFDAF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5200">
                <a:solidFill>
                  <a:srgbClr val="0B49CB"/>
                </a:solidFill>
                <a:latin typeface="Abadi"/>
                <a:ea typeface="+mj-lt"/>
                <a:cs typeface="+mj-lt"/>
              </a:rPr>
              <a:t>Methodology</a:t>
            </a:r>
            <a:endParaRPr lang="en-US" sz="5200">
              <a:solidFill>
                <a:srgbClr val="0B49CB"/>
              </a:solidFill>
              <a:latin typeface="Abadi"/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dirty="0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586" name="Content Placeholder 581">
            <a:extLst>
              <a:ext uri="{FF2B5EF4-FFF2-40B4-BE49-F238E27FC236}">
                <a16:creationId xmlns:a16="http://schemas.microsoft.com/office/drawing/2014/main" id="{DD01C801-443F-E720-5D60-5E6848CB77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764083"/>
              </p:ext>
            </p:extLst>
          </p:nvPr>
        </p:nvGraphicFramePr>
        <p:xfrm>
          <a:off x="805543" y="195625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64" name="TextBox 1363">
            <a:extLst>
              <a:ext uri="{FF2B5EF4-FFF2-40B4-BE49-F238E27FC236}">
                <a16:creationId xmlns:a16="http://schemas.microsoft.com/office/drawing/2014/main" id="{D254873F-FB9A-9470-6630-851426CB2385}"/>
              </a:ext>
            </a:extLst>
          </p:cNvPr>
          <p:cNvSpPr txBox="1"/>
          <p:nvPr/>
        </p:nvSpPr>
        <p:spPr>
          <a:xfrm>
            <a:off x="838199" y="1338943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B49CB"/>
                </a:solidFill>
                <a:ea typeface="+mn-lt"/>
                <a:cs typeface="+mn-lt"/>
              </a:rPr>
              <a:t>Executive Summary</a:t>
            </a:r>
            <a:endParaRPr lang="en-US">
              <a:solidFill>
                <a:srgbClr val="0B49CB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38200" y="388308"/>
            <a:ext cx="5499970" cy="102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1440584"/>
            <a:ext cx="62119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2402" y="5571648"/>
            <a:ext cx="2334062" cy="352902"/>
          </a:xfrm>
        </p:spPr>
        <p:txBody>
          <a:bodyPr/>
          <a:lstStyle/>
          <a:p>
            <a:pPr defTabSz="758952">
              <a:spcAft>
                <a:spcPts val="600"/>
              </a:spcAft>
            </a:pPr>
            <a:fld id="{5075537C-CA84-1446-933C-8E9D027F9201}" type="slidenum">
              <a:rPr lang="en-US" sz="1328" kern="1200" dirty="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758952"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66974-4CFA-17CE-3CBF-83BB99343B70}"/>
              </a:ext>
            </a:extLst>
          </p:cNvPr>
          <p:cNvSpPr/>
          <p:nvPr/>
        </p:nvSpPr>
        <p:spPr>
          <a:xfrm>
            <a:off x="1502590" y="1682750"/>
            <a:ext cx="3853256" cy="9001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7173" indent="-237173" defTabSz="758952">
              <a:spcBef>
                <a:spcPts val="1162"/>
              </a:spcBef>
              <a:buFont typeface="Arial"/>
              <a:buChar char="•"/>
            </a:pPr>
            <a:r>
              <a:rPr lang="en-US" sz="1245" kern="1200">
                <a:solidFill>
                  <a:schemeClr val="bg1"/>
                </a:solidFill>
                <a:latin typeface="Arial"/>
                <a:ea typeface="+mn-ea"/>
                <a:cs typeface="Arial"/>
              </a:rPr>
              <a:t>Make GET Request to retrieve data From API</a:t>
            </a:r>
          </a:p>
          <a:p>
            <a:pPr marL="237173" indent="-237173" defTabSz="758952">
              <a:spcBef>
                <a:spcPts val="1162"/>
              </a:spcBef>
              <a:buFont typeface="Arial"/>
              <a:buChar char="•"/>
            </a:pPr>
            <a:r>
              <a:rPr lang="en-US" sz="1245" kern="1200">
                <a:solidFill>
                  <a:schemeClr val="bg1"/>
                </a:solidFill>
                <a:latin typeface="Arial"/>
                <a:ea typeface="+mn-ea"/>
                <a:cs typeface="Arial"/>
              </a:rPr>
              <a:t>Covert response to .</a:t>
            </a:r>
            <a:r>
              <a:rPr lang="en-US" sz="1245" kern="1200" err="1">
                <a:solidFill>
                  <a:schemeClr val="bg1"/>
                </a:solidFill>
                <a:latin typeface="Arial"/>
                <a:ea typeface="+mn-ea"/>
                <a:cs typeface="Arial"/>
              </a:rPr>
              <a:t>json</a:t>
            </a:r>
            <a:r>
              <a:rPr lang="en-US" sz="1245" kern="1200">
                <a:solidFill>
                  <a:schemeClr val="bg1"/>
                </a:solidFill>
                <a:latin typeface="Arial"/>
                <a:ea typeface="+mn-ea"/>
                <a:cs typeface="Arial"/>
              </a:rPr>
              <a:t> then to Pandas Data Frame.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9D8ACE-086A-475E-0D11-805ADAECE932}"/>
              </a:ext>
            </a:extLst>
          </p:cNvPr>
          <p:cNvSpPr/>
          <p:nvPr/>
        </p:nvSpPr>
        <p:spPr>
          <a:xfrm>
            <a:off x="1502590" y="2638169"/>
            <a:ext cx="3853255" cy="13107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9738" indent="-189738" defTabSz="758952">
              <a:spcAft>
                <a:spcPts val="600"/>
              </a:spcAft>
              <a:buChar char="•"/>
            </a:pPr>
            <a:r>
              <a:rPr lang="en-US" sz="1328" kern="1200">
                <a:solidFill>
                  <a:schemeClr val="bg1"/>
                </a:solidFill>
                <a:latin typeface="Abadi"/>
                <a:ea typeface="+mn-ea"/>
                <a:cs typeface="Arial"/>
              </a:rPr>
              <a:t>Using custom logic to clean the data​</a:t>
            </a:r>
          </a:p>
          <a:p>
            <a:pPr marL="189738" indent="-189738" defTabSz="758952">
              <a:spcAft>
                <a:spcPts val="600"/>
              </a:spcAft>
              <a:buChar char="•"/>
            </a:pPr>
            <a:r>
              <a:rPr lang="en-US" sz="1328" kern="1200">
                <a:solidFill>
                  <a:schemeClr val="bg1"/>
                </a:solidFill>
                <a:latin typeface="Abadi"/>
                <a:ea typeface="+mn-ea"/>
                <a:cs typeface="Arial"/>
              </a:rPr>
              <a:t>Define lists to store data in​</a:t>
            </a:r>
          </a:p>
          <a:p>
            <a:pPr marL="189738" indent="-189738" defTabSz="758952">
              <a:spcAft>
                <a:spcPts val="600"/>
              </a:spcAft>
              <a:buChar char="•"/>
            </a:pPr>
            <a:r>
              <a:rPr lang="en-US" sz="1328" kern="1200">
                <a:solidFill>
                  <a:schemeClr val="bg1"/>
                </a:solidFill>
                <a:latin typeface="Abadi"/>
                <a:ea typeface="+mn-ea"/>
                <a:cs typeface="Arial"/>
              </a:rPr>
              <a:t>Call custom function to fill these lists with retrieved data​</a:t>
            </a:r>
          </a:p>
          <a:p>
            <a:pPr marL="189738" indent="-189738" defTabSz="758952">
              <a:spcAft>
                <a:spcPts val="600"/>
              </a:spcAft>
              <a:buChar char="•"/>
            </a:pPr>
            <a:r>
              <a:rPr lang="en-US" sz="1328" kern="1200">
                <a:solidFill>
                  <a:schemeClr val="bg1"/>
                </a:solidFill>
                <a:latin typeface="Abadi"/>
                <a:ea typeface="+mn-ea"/>
                <a:cs typeface="Arial"/>
              </a:rPr>
              <a:t>Use these lists as values in dictionary to build Dataset</a:t>
            </a:r>
            <a:endParaRPr lang="en-US" sz="1600" b="0" i="0" u="none" strike="noStrike" baseline="0">
              <a:solidFill>
                <a:schemeClr val="bg1"/>
              </a:solidFill>
              <a:latin typeface="Abadi"/>
              <a:ea typeface="Arial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81563F-BB37-9DB7-3FAD-53EE90390886}"/>
              </a:ext>
            </a:extLst>
          </p:cNvPr>
          <p:cNvSpPr/>
          <p:nvPr/>
        </p:nvSpPr>
        <p:spPr>
          <a:xfrm>
            <a:off x="1502590" y="3996283"/>
            <a:ext cx="3853256" cy="710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237173" indent="-237173" defTabSz="758952">
              <a:spcBef>
                <a:spcPts val="1162"/>
              </a:spcBef>
              <a:buFont typeface="Arial"/>
              <a:buChar char="•"/>
            </a:pPr>
            <a:r>
              <a:rPr lang="en-US" sz="1328" kern="1200">
                <a:solidFill>
                  <a:schemeClr val="bg1"/>
                </a:solidFill>
                <a:latin typeface="Arial"/>
                <a:ea typeface="+mn-ea"/>
                <a:cs typeface="Arial"/>
              </a:rPr>
              <a:t>Create pandas data frame form dataset</a:t>
            </a:r>
            <a:endParaRPr lang="en-US" sz="1494" kern="1200">
              <a:solidFill>
                <a:schemeClr val="bg1"/>
              </a:solidFill>
              <a:latin typeface="+mn-lt"/>
              <a:ea typeface="+mn-ea"/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173960-3962-1C0A-FFD8-090949A46314}"/>
              </a:ext>
            </a:extLst>
          </p:cNvPr>
          <p:cNvSpPr/>
          <p:nvPr/>
        </p:nvSpPr>
        <p:spPr>
          <a:xfrm>
            <a:off x="1510487" y="4746405"/>
            <a:ext cx="3853256" cy="994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7173" indent="-237173" defTabSz="758952">
              <a:spcBef>
                <a:spcPts val="1162"/>
              </a:spcBef>
              <a:buFont typeface="Arial"/>
              <a:buChar char="•"/>
            </a:pPr>
            <a:r>
              <a:rPr lang="en-US" sz="1328" kern="1200">
                <a:solidFill>
                  <a:schemeClr val="bg1"/>
                </a:solidFill>
                <a:latin typeface="Arial"/>
                <a:ea typeface="+mn-ea"/>
                <a:cs typeface="Arial"/>
              </a:rPr>
              <a:t>Filter </a:t>
            </a:r>
            <a:r>
              <a:rPr lang="en-US" sz="1328" kern="1200" err="1">
                <a:solidFill>
                  <a:schemeClr val="bg1"/>
                </a:solidFill>
                <a:latin typeface="Arial"/>
                <a:ea typeface="+mn-ea"/>
                <a:cs typeface="Arial"/>
              </a:rPr>
              <a:t>dataframe</a:t>
            </a:r>
            <a:r>
              <a:rPr lang="en-US" sz="1328" kern="1200">
                <a:solidFill>
                  <a:schemeClr val="bg1"/>
                </a:solidFill>
                <a:latin typeface="Arial"/>
                <a:ea typeface="+mn-ea"/>
                <a:cs typeface="Arial"/>
              </a:rPr>
              <a:t> to only include falcon9</a:t>
            </a:r>
          </a:p>
          <a:p>
            <a:pPr marL="237173" indent="-237173" defTabSz="758952">
              <a:spcBef>
                <a:spcPts val="1162"/>
              </a:spcBef>
              <a:buFont typeface="Arial"/>
              <a:buChar char="•"/>
            </a:pPr>
            <a:r>
              <a:rPr lang="en-US" sz="1328" kern="1200">
                <a:solidFill>
                  <a:schemeClr val="bg1"/>
                </a:solidFill>
                <a:latin typeface="Arial"/>
                <a:ea typeface="+mn-ea"/>
                <a:cs typeface="Arial"/>
              </a:rPr>
              <a:t>reset </a:t>
            </a:r>
            <a:r>
              <a:rPr lang="en-US" sz="1328" kern="1200" err="1">
                <a:solidFill>
                  <a:schemeClr val="bg1"/>
                </a:solidFill>
                <a:latin typeface="Arial"/>
                <a:ea typeface="+mn-ea"/>
                <a:cs typeface="Arial"/>
              </a:rPr>
              <a:t>flightnumber</a:t>
            </a:r>
            <a:r>
              <a:rPr lang="en-US" sz="1328" kern="1200">
                <a:solidFill>
                  <a:schemeClr val="bg1"/>
                </a:solidFill>
                <a:latin typeface="Arial"/>
                <a:ea typeface="+mn-ea"/>
                <a:cs typeface="Arial"/>
              </a:rPr>
              <a:t> column</a:t>
            </a:r>
          </a:p>
          <a:p>
            <a:pPr marL="237173" indent="-237173" defTabSz="758952">
              <a:spcBef>
                <a:spcPts val="1162"/>
              </a:spcBef>
              <a:buFont typeface="Arial"/>
              <a:buChar char="•"/>
            </a:pPr>
            <a:r>
              <a:rPr lang="en-US" sz="1328" kern="1200">
                <a:solidFill>
                  <a:schemeClr val="bg1"/>
                </a:solidFill>
                <a:latin typeface="Arial"/>
                <a:ea typeface="+mn-ea"/>
                <a:cs typeface="Arial"/>
              </a:rPr>
              <a:t>Replace null values with mean of columns</a:t>
            </a:r>
            <a:endParaRPr lang="en-US"/>
          </a:p>
        </p:txBody>
      </p:sp>
      <p:pic>
        <p:nvPicPr>
          <p:cNvPr id="26" name="Picture 25" descr="A screenshot of a computer program">
            <a:extLst>
              <a:ext uri="{FF2B5EF4-FFF2-40B4-BE49-F238E27FC236}">
                <a16:creationId xmlns:a16="http://schemas.microsoft.com/office/drawing/2014/main" id="{CA0B49E3-6DC7-0809-0321-154762032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632" y="2826403"/>
            <a:ext cx="4966596" cy="93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96DB9-B42E-E43E-AD61-FD5202ED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272" y="3945256"/>
            <a:ext cx="4967138" cy="783072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121996-B7BD-4F31-5A02-90452686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44" y="4926655"/>
            <a:ext cx="4963437" cy="650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976DEF-49AB-A850-2408-301EC754A31B}"/>
              </a:ext>
            </a:extLst>
          </p:cNvPr>
          <p:cNvSpPr txBox="1"/>
          <p:nvPr/>
        </p:nvSpPr>
        <p:spPr>
          <a:xfrm>
            <a:off x="5573231" y="1683489"/>
            <a:ext cx="6096000" cy="70788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400"/>
              </a:spcBef>
            </a:pPr>
            <a:r>
              <a:rPr lang="en-US" sz="1100" dirty="0">
                <a:solidFill>
                  <a:schemeClr val="bg1"/>
                </a:solidFill>
                <a:latin typeface="Arial"/>
                <a:cs typeface="Arial"/>
              </a:rPr>
              <a:t>Using SpaceX API to retrieve data about launches, including information about rocket used, payload delivered, launch specification, landing specification and landing outcome.</a:t>
            </a:r>
            <a:endParaRPr lang="en-US" sz="1100">
              <a:solidFill>
                <a:schemeClr val="bg1"/>
              </a:solidFill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B2661-53C5-9C73-61E6-6827FEAEBFDF}"/>
              </a:ext>
            </a:extLst>
          </p:cNvPr>
          <p:cNvSpPr txBox="1"/>
          <p:nvPr/>
        </p:nvSpPr>
        <p:spPr>
          <a:xfrm>
            <a:off x="11119553" y="6274739"/>
            <a:ext cx="852312" cy="365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948CB"/>
                </a:solidFill>
                <a:ea typeface="Calibri"/>
                <a:cs typeface="Calibri"/>
                <a:hlinkClick r:id="rId5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1893" y="1368955"/>
            <a:ext cx="4948237" cy="74477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to collect Falcon9 historical launch records From Wikipedia page</a:t>
            </a:r>
            <a:endParaRPr lang="en-US" sz="160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06C713-6DA5-9D5C-9A2C-DC57389AC7D4}"/>
              </a:ext>
            </a:extLst>
          </p:cNvPr>
          <p:cNvSpPr/>
          <p:nvPr/>
        </p:nvSpPr>
        <p:spPr>
          <a:xfrm>
            <a:off x="865481" y="2116666"/>
            <a:ext cx="4760148" cy="686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Make GET Request to get HTML Page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C495A4-DDB6-E6FC-8359-CA0261E3DFCC}"/>
              </a:ext>
            </a:extLst>
          </p:cNvPr>
          <p:cNvSpPr/>
          <p:nvPr/>
        </p:nvSpPr>
        <p:spPr>
          <a:xfrm>
            <a:off x="865481" y="2878666"/>
            <a:ext cx="4760148" cy="7902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Create a Beautiful Soup Object From response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Find all tables within html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F9D41-A479-F828-C900-5C1CA0B76B37}"/>
              </a:ext>
            </a:extLst>
          </p:cNvPr>
          <p:cNvSpPr/>
          <p:nvPr/>
        </p:nvSpPr>
        <p:spPr>
          <a:xfrm>
            <a:off x="874888" y="3762961"/>
            <a:ext cx="4760148" cy="6961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Collect all column header names from tables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0B296A-ED88-B174-3FCD-D4801BD3B2F2}"/>
              </a:ext>
            </a:extLst>
          </p:cNvPr>
          <p:cNvSpPr/>
          <p:nvPr/>
        </p:nvSpPr>
        <p:spPr>
          <a:xfrm>
            <a:off x="865481" y="4581406"/>
            <a:ext cx="4760148" cy="950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Use column names as key to build Dictionary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use custom function to sparse all tables to fill dictionary values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88BBB0-0B5C-2D75-BB22-44645E060801}"/>
              </a:ext>
            </a:extLst>
          </p:cNvPr>
          <p:cNvSpPr/>
          <p:nvPr/>
        </p:nvSpPr>
        <p:spPr>
          <a:xfrm>
            <a:off x="874888" y="5644443"/>
            <a:ext cx="4760148" cy="677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Convert Dictionary to Pandas </a:t>
            </a:r>
            <a:r>
              <a:rPr lang="en-US" err="1">
                <a:ea typeface="Calibri" panose="020F0502020204030204"/>
                <a:cs typeface="Calibri" panose="020F0502020204030204"/>
              </a:rPr>
              <a:t>DataFrame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4217A-CF68-2EEB-AEE6-EF209E99B8E8}"/>
              </a:ext>
            </a:extLst>
          </p:cNvPr>
          <p:cNvGrpSpPr/>
          <p:nvPr/>
        </p:nvGrpSpPr>
        <p:grpSpPr>
          <a:xfrm>
            <a:off x="5319264" y="-1018949"/>
            <a:ext cx="2818274" cy="2933901"/>
            <a:chOff x="3484820" y="862533"/>
            <a:chExt cx="2818274" cy="293390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7F1AA7-05BB-8FDD-E533-D0626B9F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400000">
              <a:off x="3484820" y="3272095"/>
              <a:ext cx="2818274" cy="524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EBA903E-86E6-D71F-19C0-6CEB3382ABE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8FE5ED-BA08-53FE-1AD5-2EAC93B80834}"/>
              </a:ext>
            </a:extLst>
          </p:cNvPr>
          <p:cNvGrpSpPr/>
          <p:nvPr/>
        </p:nvGrpSpPr>
        <p:grpSpPr>
          <a:xfrm rot="-1800000">
            <a:off x="5454200" y="2478430"/>
            <a:ext cx="1849112" cy="310814"/>
            <a:chOff x="8013015" y="2055091"/>
            <a:chExt cx="1963813" cy="32780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C7EFA8-67F3-D894-898A-6BD2CBE4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3015" y="2055091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9ED0A8F-5915-0F05-ED55-EB3CCDC7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4689" y="2215888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3A2684-2638-C8FF-5003-1C3CA8954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0">
            <a:off x="5546688" y="2973948"/>
            <a:ext cx="3344035" cy="765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9B132A-4D46-4DA5-5B79-3DE7C7E8D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440000">
            <a:off x="5710098" y="4436329"/>
            <a:ext cx="2348805" cy="918709"/>
          </a:xfrm>
          <a:prstGeom prst="roundRect">
            <a:avLst>
              <a:gd name="adj" fmla="val 5730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762FCC-6C54-C766-C98D-5350B3267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8304" y="6111963"/>
            <a:ext cx="1539839" cy="212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E38AF-E2BB-FD94-49B4-EBA75FB49672}"/>
              </a:ext>
            </a:extLst>
          </p:cNvPr>
          <p:cNvSpPr txBox="1"/>
          <p:nvPr/>
        </p:nvSpPr>
        <p:spPr>
          <a:xfrm>
            <a:off x="11223035" y="6453480"/>
            <a:ext cx="852312" cy="365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948CB"/>
                </a:solidFill>
                <a:ea typeface="Calibri"/>
                <a:cs typeface="Calibri"/>
                <a:hlinkClick r:id="rId9"/>
              </a:rPr>
              <a:t>GitHub</a:t>
            </a:r>
            <a:endParaRPr lang="en-US" dirty="0">
              <a:solidFill>
                <a:srgbClr val="0948CB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914400" y="572569"/>
            <a:ext cx="5867399" cy="1642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4EEBCEB-72CA-DFEA-2297-6CF17D1FB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2" r="19208" b="-3"/>
          <a:stretch/>
        </p:blipFill>
        <p:spPr>
          <a:xfrm>
            <a:off x="7745298" y="576796"/>
            <a:ext cx="3834724" cy="182088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42F0C4A-2345-9CD7-3617-9F503ED480C2}"/>
              </a:ext>
            </a:extLst>
          </p:cNvPr>
          <p:cNvSpPr>
            <a:spLocks noGrp="1"/>
          </p:cNvSpPr>
          <p:nvPr/>
        </p:nvSpPr>
        <p:spPr>
          <a:xfrm>
            <a:off x="897726" y="2596243"/>
            <a:ext cx="5884073" cy="3575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Context: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The SpaceX dataset contains several Space X  launch facilities, and each location is in the </a:t>
            </a:r>
            <a:r>
              <a:rPr lang="en-US" sz="1000" dirty="0" err="1">
                <a:solidFill>
                  <a:schemeClr val="tx2"/>
                </a:solidFill>
              </a:rPr>
              <a:t>LaunchSite</a:t>
            </a:r>
            <a:r>
              <a:rPr lang="en-US" sz="1000" dirty="0">
                <a:solidFill>
                  <a:schemeClr val="tx2"/>
                </a:solidFill>
              </a:rPr>
              <a:t> column.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Each launch aims to a dedicated orbit, and some of the common orbit types are shown in the figure below. The orbit type is in the Orbit column.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Initial Data Exploration: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Using the </a:t>
            </a:r>
            <a:r>
              <a:rPr lang="en-US" sz="1000" b="0" dirty="0">
                <a:solidFill>
                  <a:schemeClr val="tx2"/>
                </a:solidFill>
                <a:effectLst/>
              </a:rPr>
              <a:t>.</a:t>
            </a:r>
            <a:r>
              <a:rPr lang="en-US" sz="1000" b="0" dirty="0" err="1">
                <a:solidFill>
                  <a:schemeClr val="tx2"/>
                </a:solidFill>
                <a:effectLst/>
              </a:rPr>
              <a:t>value_counts</a:t>
            </a:r>
            <a:r>
              <a:rPr lang="en-US" sz="1000" b="0" dirty="0">
                <a:solidFill>
                  <a:schemeClr val="tx2"/>
                </a:solidFill>
                <a:effectLst/>
              </a:rPr>
              <a:t>()</a:t>
            </a:r>
            <a:r>
              <a:rPr lang="en-US" sz="1000" dirty="0">
                <a:solidFill>
                  <a:schemeClr val="tx2"/>
                </a:solidFill>
              </a:rPr>
              <a:t> method to determine the following:</a:t>
            </a:r>
          </a:p>
          <a:p>
            <a:pPr marL="5207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Number of launches on each site</a:t>
            </a:r>
          </a:p>
          <a:p>
            <a:pPr marL="5207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Number and occurrence of each orbit</a:t>
            </a:r>
          </a:p>
          <a:p>
            <a:pPr marL="5207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Number and occurrence of landing outcome per orbit type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  <a:p>
            <a:pPr lvl="2" indent="-228600">
              <a:lnSpc>
                <a:spcPct val="90000"/>
              </a:lnSpc>
            </a:pPr>
            <a:endParaRPr lang="en-US" sz="1000">
              <a:solidFill>
                <a:schemeClr val="tx2"/>
              </a:solidFill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819323E-82BB-15D0-5BCC-1BC308094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8" r="-4" b="14911"/>
          <a:stretch/>
        </p:blipFill>
        <p:spPr>
          <a:xfrm>
            <a:off x="7809271" y="2528843"/>
            <a:ext cx="2815771" cy="181201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A08F662-48D1-FA03-118F-2635C49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31043">
            <a:off x="10804270" y="2608216"/>
            <a:ext cx="328131" cy="320294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735907"/>
              <a:gd name="connsiteY0" fmla="*/ 326 h 5069368"/>
              <a:gd name="connsiteX1" fmla="*/ 3964140 w 4735907"/>
              <a:gd name="connsiteY1" fmla="*/ 591130 h 5069368"/>
              <a:gd name="connsiteX2" fmla="*/ 4735908 w 4735907"/>
              <a:gd name="connsiteY2" fmla="*/ 1906232 h 5069368"/>
              <a:gd name="connsiteX3" fmla="*/ 3419865 w 4735907"/>
              <a:gd name="connsiteY3" fmla="*/ 4845181 h 5069368"/>
              <a:gd name="connsiteX4" fmla="*/ 1074535 w 4735907"/>
              <a:gd name="connsiteY4" fmla="*/ 4657562 h 5069368"/>
              <a:gd name="connsiteX5" fmla="*/ 33359 w 4735907"/>
              <a:gd name="connsiteY5" fmla="*/ 2995991 h 5069368"/>
              <a:gd name="connsiteX6" fmla="*/ 592137 w 4735907"/>
              <a:gd name="connsiteY6" fmla="*/ 806182 h 5069368"/>
              <a:gd name="connsiteX7" fmla="*/ 2649000 w 4735907"/>
              <a:gd name="connsiteY7" fmla="*/ 326 h 5069368"/>
              <a:gd name="connsiteX0" fmla="*/ 2649000 w 4735907"/>
              <a:gd name="connsiteY0" fmla="*/ 326 h 4785324"/>
              <a:gd name="connsiteX1" fmla="*/ 3964140 w 4735907"/>
              <a:gd name="connsiteY1" fmla="*/ 591130 h 4785324"/>
              <a:gd name="connsiteX2" fmla="*/ 4735908 w 4735907"/>
              <a:gd name="connsiteY2" fmla="*/ 1906232 h 4785324"/>
              <a:gd name="connsiteX3" fmla="*/ 3789263 w 4735907"/>
              <a:gd name="connsiteY3" fmla="*/ 4362640 h 4785324"/>
              <a:gd name="connsiteX4" fmla="*/ 1074535 w 4735907"/>
              <a:gd name="connsiteY4" fmla="*/ 4657562 h 4785324"/>
              <a:gd name="connsiteX5" fmla="*/ 33359 w 4735907"/>
              <a:gd name="connsiteY5" fmla="*/ 2995991 h 4785324"/>
              <a:gd name="connsiteX6" fmla="*/ 592137 w 4735907"/>
              <a:gd name="connsiteY6" fmla="*/ 806182 h 4785324"/>
              <a:gd name="connsiteX7" fmla="*/ 2649000 w 4735907"/>
              <a:gd name="connsiteY7" fmla="*/ 326 h 4785324"/>
              <a:gd name="connsiteX0" fmla="*/ 2649000 w 4735907"/>
              <a:gd name="connsiteY0" fmla="*/ 326 h 4673180"/>
              <a:gd name="connsiteX1" fmla="*/ 3964140 w 4735907"/>
              <a:gd name="connsiteY1" fmla="*/ 591130 h 4673180"/>
              <a:gd name="connsiteX2" fmla="*/ 4735908 w 4735907"/>
              <a:gd name="connsiteY2" fmla="*/ 1906232 h 4673180"/>
              <a:gd name="connsiteX3" fmla="*/ 3789263 w 4735907"/>
              <a:gd name="connsiteY3" fmla="*/ 4362640 h 4673180"/>
              <a:gd name="connsiteX4" fmla="*/ 1372888 w 4735907"/>
              <a:gd name="connsiteY4" fmla="*/ 4468894 h 4673180"/>
              <a:gd name="connsiteX5" fmla="*/ 33359 w 4735907"/>
              <a:gd name="connsiteY5" fmla="*/ 2995991 h 4673180"/>
              <a:gd name="connsiteX6" fmla="*/ 592137 w 4735907"/>
              <a:gd name="connsiteY6" fmla="*/ 806182 h 4673180"/>
              <a:gd name="connsiteX7" fmla="*/ 2649000 w 4735907"/>
              <a:gd name="connsiteY7" fmla="*/ 326 h 4673180"/>
              <a:gd name="connsiteX0" fmla="*/ 2637095 w 4724002"/>
              <a:gd name="connsiteY0" fmla="*/ 326 h 4673180"/>
              <a:gd name="connsiteX1" fmla="*/ 3952235 w 4724002"/>
              <a:gd name="connsiteY1" fmla="*/ 591130 h 4673180"/>
              <a:gd name="connsiteX2" fmla="*/ 4724003 w 4724002"/>
              <a:gd name="connsiteY2" fmla="*/ 1906232 h 4673180"/>
              <a:gd name="connsiteX3" fmla="*/ 3777358 w 4724002"/>
              <a:gd name="connsiteY3" fmla="*/ 4362640 h 4673180"/>
              <a:gd name="connsiteX4" fmla="*/ 1360983 w 4724002"/>
              <a:gd name="connsiteY4" fmla="*/ 4468894 h 4673180"/>
              <a:gd name="connsiteX5" fmla="*/ 21454 w 4724002"/>
              <a:gd name="connsiteY5" fmla="*/ 2995991 h 4673180"/>
              <a:gd name="connsiteX6" fmla="*/ 796364 w 4724002"/>
              <a:gd name="connsiteY6" fmla="*/ 829745 h 4673180"/>
              <a:gd name="connsiteX7" fmla="*/ 2637095 w 4724002"/>
              <a:gd name="connsiteY7" fmla="*/ 326 h 4673180"/>
              <a:gd name="connsiteX0" fmla="*/ 2210404 w 4297311"/>
              <a:gd name="connsiteY0" fmla="*/ 326 h 4687649"/>
              <a:gd name="connsiteX1" fmla="*/ 3525544 w 4297311"/>
              <a:gd name="connsiteY1" fmla="*/ 591130 h 4687649"/>
              <a:gd name="connsiteX2" fmla="*/ 4297312 w 4297311"/>
              <a:gd name="connsiteY2" fmla="*/ 1906232 h 4687649"/>
              <a:gd name="connsiteX3" fmla="*/ 3350667 w 4297311"/>
              <a:gd name="connsiteY3" fmla="*/ 4362640 h 4687649"/>
              <a:gd name="connsiteX4" fmla="*/ 934292 w 4297311"/>
              <a:gd name="connsiteY4" fmla="*/ 4468894 h 4687649"/>
              <a:gd name="connsiteX5" fmla="*/ 56643 w 4297311"/>
              <a:gd name="connsiteY5" fmla="*/ 2764811 h 4687649"/>
              <a:gd name="connsiteX6" fmla="*/ 369673 w 4297311"/>
              <a:gd name="connsiteY6" fmla="*/ 829745 h 4687649"/>
              <a:gd name="connsiteX7" fmla="*/ 2210404 w 4297311"/>
              <a:gd name="connsiteY7" fmla="*/ 326 h 4687649"/>
              <a:gd name="connsiteX0" fmla="*/ 2210404 w 4297311"/>
              <a:gd name="connsiteY0" fmla="*/ 326 h 4573093"/>
              <a:gd name="connsiteX1" fmla="*/ 3525544 w 4297311"/>
              <a:gd name="connsiteY1" fmla="*/ 591130 h 4573093"/>
              <a:gd name="connsiteX2" fmla="*/ 4297312 w 4297311"/>
              <a:gd name="connsiteY2" fmla="*/ 1906232 h 4573093"/>
              <a:gd name="connsiteX3" fmla="*/ 3350667 w 4297311"/>
              <a:gd name="connsiteY3" fmla="*/ 4362640 h 4573093"/>
              <a:gd name="connsiteX4" fmla="*/ 867811 w 4297311"/>
              <a:gd name="connsiteY4" fmla="*/ 4160029 h 4573093"/>
              <a:gd name="connsiteX5" fmla="*/ 56643 w 4297311"/>
              <a:gd name="connsiteY5" fmla="*/ 2764811 h 4573093"/>
              <a:gd name="connsiteX6" fmla="*/ 369673 w 4297311"/>
              <a:gd name="connsiteY6" fmla="*/ 829745 h 4573093"/>
              <a:gd name="connsiteX7" fmla="*/ 2210404 w 4297311"/>
              <a:gd name="connsiteY7" fmla="*/ 326 h 4573093"/>
              <a:gd name="connsiteX0" fmla="*/ 2210404 w 4297311"/>
              <a:gd name="connsiteY0" fmla="*/ 326 h 4243749"/>
              <a:gd name="connsiteX1" fmla="*/ 3525544 w 4297311"/>
              <a:gd name="connsiteY1" fmla="*/ 591130 h 4243749"/>
              <a:gd name="connsiteX2" fmla="*/ 4297312 w 4297311"/>
              <a:gd name="connsiteY2" fmla="*/ 1906232 h 4243749"/>
              <a:gd name="connsiteX3" fmla="*/ 3490658 w 4297311"/>
              <a:gd name="connsiteY3" fmla="*/ 3794744 h 4243749"/>
              <a:gd name="connsiteX4" fmla="*/ 867811 w 4297311"/>
              <a:gd name="connsiteY4" fmla="*/ 4160029 h 4243749"/>
              <a:gd name="connsiteX5" fmla="*/ 56643 w 4297311"/>
              <a:gd name="connsiteY5" fmla="*/ 2764811 h 4243749"/>
              <a:gd name="connsiteX6" fmla="*/ 369673 w 4297311"/>
              <a:gd name="connsiteY6" fmla="*/ 829745 h 4243749"/>
              <a:gd name="connsiteX7" fmla="*/ 2210404 w 4297311"/>
              <a:gd name="connsiteY7" fmla="*/ 326 h 424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7311" h="4243749">
                <a:moveTo>
                  <a:pt x="2210404" y="326"/>
                </a:moveTo>
                <a:cubicBezTo>
                  <a:pt x="2752170" y="-12684"/>
                  <a:pt x="3192541" y="366356"/>
                  <a:pt x="3525544" y="591130"/>
                </a:cubicBezTo>
                <a:cubicBezTo>
                  <a:pt x="3942739" y="1033016"/>
                  <a:pt x="4057024" y="1155441"/>
                  <a:pt x="4297312" y="1906232"/>
                </a:cubicBezTo>
                <a:cubicBezTo>
                  <a:pt x="4206600" y="2615241"/>
                  <a:pt x="4100887" y="3336189"/>
                  <a:pt x="3490658" y="3794744"/>
                </a:cubicBezTo>
                <a:cubicBezTo>
                  <a:pt x="2880429" y="4253299"/>
                  <a:pt x="1440147" y="4331684"/>
                  <a:pt x="867811" y="4160029"/>
                </a:cubicBezTo>
                <a:cubicBezTo>
                  <a:pt x="295475" y="3988374"/>
                  <a:pt x="168480" y="3394046"/>
                  <a:pt x="56643" y="2764811"/>
                </a:cubicBezTo>
                <a:cubicBezTo>
                  <a:pt x="-71142" y="2087729"/>
                  <a:pt x="10713" y="1290493"/>
                  <a:pt x="369673" y="829745"/>
                </a:cubicBezTo>
                <a:cubicBezTo>
                  <a:pt x="728633" y="368998"/>
                  <a:pt x="1557731" y="31074"/>
                  <a:pt x="2210404" y="32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12CFCC4-2A01-3574-6513-0472FC398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2" r="-4" b="-4"/>
          <a:stretch/>
        </p:blipFill>
        <p:spPr>
          <a:xfrm>
            <a:off x="8766629" y="4458720"/>
            <a:ext cx="2815771" cy="18120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95B4978-8CC6-802D-4FAD-9E4011C6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2403" y="2999395"/>
            <a:ext cx="1439697" cy="792223"/>
            <a:chOff x="10912403" y="2999395"/>
            <a:chExt cx="1439697" cy="79222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E14EDC5-C114-2A0D-EE03-15A25C18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1039">
              <a:off x="10912403" y="2999395"/>
              <a:ext cx="1439697" cy="792223"/>
            </a:xfrm>
            <a:custGeom>
              <a:avLst/>
              <a:gdLst>
                <a:gd name="connsiteX0" fmla="*/ 1396688 w 1545066"/>
                <a:gd name="connsiteY0" fmla="*/ 257336 h 850204"/>
                <a:gd name="connsiteX1" fmla="*/ 1501555 w 1545066"/>
                <a:gd name="connsiteY1" fmla="*/ 398749 h 850204"/>
                <a:gd name="connsiteX2" fmla="*/ 1535472 w 1545066"/>
                <a:gd name="connsiteY2" fmla="*/ 484305 h 850204"/>
                <a:gd name="connsiteX3" fmla="*/ 1545066 w 1545066"/>
                <a:gd name="connsiteY3" fmla="*/ 524331 h 850204"/>
                <a:gd name="connsiteX4" fmla="*/ 1280176 w 1545066"/>
                <a:gd name="connsiteY4" fmla="*/ 798799 h 850204"/>
                <a:gd name="connsiteX5" fmla="*/ 1240517 w 1545066"/>
                <a:gd name="connsiteY5" fmla="*/ 803924 h 850204"/>
                <a:gd name="connsiteX6" fmla="*/ 1202311 w 1545066"/>
                <a:gd name="connsiteY6" fmla="*/ 807073 h 850204"/>
                <a:gd name="connsiteX7" fmla="*/ 1138841 w 1545066"/>
                <a:gd name="connsiteY7" fmla="*/ 511317 h 850204"/>
                <a:gd name="connsiteX8" fmla="*/ 873259 w 1545066"/>
                <a:gd name="connsiteY8" fmla="*/ 347778 h 850204"/>
                <a:gd name="connsiteX9" fmla="*/ 624680 w 1545066"/>
                <a:gd name="connsiteY9" fmla="*/ 374982 h 850204"/>
                <a:gd name="connsiteX10" fmla="*/ 415581 w 1545066"/>
                <a:gd name="connsiteY10" fmla="*/ 532351 h 850204"/>
                <a:gd name="connsiteX11" fmla="*/ 365679 w 1545066"/>
                <a:gd name="connsiteY11" fmla="*/ 829857 h 850204"/>
                <a:gd name="connsiteX12" fmla="*/ 0 w 1545066"/>
                <a:gd name="connsiteY12" fmla="*/ 844340 h 850204"/>
                <a:gd name="connsiteX13" fmla="*/ 27827 w 1545066"/>
                <a:gd name="connsiteY13" fmla="*/ 552933 h 850204"/>
                <a:gd name="connsiteX14" fmla="*/ 291932 w 1545066"/>
                <a:gd name="connsiteY14" fmla="*/ 144599 h 850204"/>
                <a:gd name="connsiteX15" fmla="*/ 923290 w 1545066"/>
                <a:gd name="connsiteY15" fmla="*/ 6693 h 850204"/>
                <a:gd name="connsiteX16" fmla="*/ 1260397 w 1545066"/>
                <a:gd name="connsiteY16" fmla="*/ 145932 h 850204"/>
                <a:gd name="connsiteX17" fmla="*/ 1396688 w 1545066"/>
                <a:gd name="connsiteY17" fmla="*/ 257336 h 85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5066" h="850204">
                  <a:moveTo>
                    <a:pt x="1396688" y="257336"/>
                  </a:moveTo>
                  <a:cubicBezTo>
                    <a:pt x="1438120" y="299202"/>
                    <a:pt x="1474315" y="346070"/>
                    <a:pt x="1501555" y="398749"/>
                  </a:cubicBezTo>
                  <a:cubicBezTo>
                    <a:pt x="1515174" y="425088"/>
                    <a:pt x="1526249" y="453895"/>
                    <a:pt x="1535472" y="484305"/>
                  </a:cubicBezTo>
                  <a:lnTo>
                    <a:pt x="1545066" y="524331"/>
                  </a:lnTo>
                  <a:lnTo>
                    <a:pt x="1280176" y="798799"/>
                  </a:lnTo>
                  <a:lnTo>
                    <a:pt x="1240517" y="803924"/>
                  </a:lnTo>
                  <a:cubicBezTo>
                    <a:pt x="1223868" y="805875"/>
                    <a:pt x="1210454" y="807110"/>
                    <a:pt x="1202311" y="807073"/>
                  </a:cubicBezTo>
                  <a:cubicBezTo>
                    <a:pt x="1190974" y="756691"/>
                    <a:pt x="1193682" y="587866"/>
                    <a:pt x="1138841" y="511317"/>
                  </a:cubicBezTo>
                  <a:cubicBezTo>
                    <a:pt x="1083999" y="434768"/>
                    <a:pt x="958952" y="370500"/>
                    <a:pt x="873259" y="347778"/>
                  </a:cubicBezTo>
                  <a:cubicBezTo>
                    <a:pt x="787565" y="325055"/>
                    <a:pt x="700959" y="344219"/>
                    <a:pt x="624680" y="374982"/>
                  </a:cubicBezTo>
                  <a:cubicBezTo>
                    <a:pt x="548400" y="405744"/>
                    <a:pt x="458748" y="456539"/>
                    <a:pt x="415581" y="532351"/>
                  </a:cubicBezTo>
                  <a:cubicBezTo>
                    <a:pt x="372415" y="608164"/>
                    <a:pt x="364904" y="729351"/>
                    <a:pt x="365679" y="829857"/>
                  </a:cubicBezTo>
                  <a:cubicBezTo>
                    <a:pt x="252427" y="837550"/>
                    <a:pt x="41049" y="861040"/>
                    <a:pt x="0" y="844340"/>
                  </a:cubicBezTo>
                  <a:cubicBezTo>
                    <a:pt x="3489" y="765378"/>
                    <a:pt x="8777" y="680027"/>
                    <a:pt x="27827" y="552933"/>
                  </a:cubicBezTo>
                  <a:cubicBezTo>
                    <a:pt x="46094" y="469025"/>
                    <a:pt x="149753" y="236758"/>
                    <a:pt x="291932" y="144599"/>
                  </a:cubicBezTo>
                  <a:cubicBezTo>
                    <a:pt x="470802" y="38930"/>
                    <a:pt x="671883" y="-20866"/>
                    <a:pt x="923290" y="6693"/>
                  </a:cubicBezTo>
                  <a:cubicBezTo>
                    <a:pt x="1058019" y="8700"/>
                    <a:pt x="1164021" y="80591"/>
                    <a:pt x="1260397" y="145932"/>
                  </a:cubicBezTo>
                  <a:cubicBezTo>
                    <a:pt x="1308587" y="178604"/>
                    <a:pt x="1355256" y="215469"/>
                    <a:pt x="1396688" y="25733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DEAF04-D40B-0A94-DCC3-0BD156B80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1039">
              <a:off x="10912403" y="2999395"/>
              <a:ext cx="1439697" cy="792223"/>
            </a:xfrm>
            <a:custGeom>
              <a:avLst/>
              <a:gdLst>
                <a:gd name="connsiteX0" fmla="*/ 1396688 w 1545066"/>
                <a:gd name="connsiteY0" fmla="*/ 257336 h 850204"/>
                <a:gd name="connsiteX1" fmla="*/ 1501555 w 1545066"/>
                <a:gd name="connsiteY1" fmla="*/ 398749 h 850204"/>
                <a:gd name="connsiteX2" fmla="*/ 1535472 w 1545066"/>
                <a:gd name="connsiteY2" fmla="*/ 484305 h 850204"/>
                <a:gd name="connsiteX3" fmla="*/ 1545066 w 1545066"/>
                <a:gd name="connsiteY3" fmla="*/ 524331 h 850204"/>
                <a:gd name="connsiteX4" fmla="*/ 1280176 w 1545066"/>
                <a:gd name="connsiteY4" fmla="*/ 798799 h 850204"/>
                <a:gd name="connsiteX5" fmla="*/ 1240517 w 1545066"/>
                <a:gd name="connsiteY5" fmla="*/ 803924 h 850204"/>
                <a:gd name="connsiteX6" fmla="*/ 1202311 w 1545066"/>
                <a:gd name="connsiteY6" fmla="*/ 807073 h 850204"/>
                <a:gd name="connsiteX7" fmla="*/ 1138841 w 1545066"/>
                <a:gd name="connsiteY7" fmla="*/ 511317 h 850204"/>
                <a:gd name="connsiteX8" fmla="*/ 873259 w 1545066"/>
                <a:gd name="connsiteY8" fmla="*/ 347778 h 850204"/>
                <a:gd name="connsiteX9" fmla="*/ 624680 w 1545066"/>
                <a:gd name="connsiteY9" fmla="*/ 374982 h 850204"/>
                <a:gd name="connsiteX10" fmla="*/ 415581 w 1545066"/>
                <a:gd name="connsiteY10" fmla="*/ 532351 h 850204"/>
                <a:gd name="connsiteX11" fmla="*/ 365679 w 1545066"/>
                <a:gd name="connsiteY11" fmla="*/ 829857 h 850204"/>
                <a:gd name="connsiteX12" fmla="*/ 0 w 1545066"/>
                <a:gd name="connsiteY12" fmla="*/ 844340 h 850204"/>
                <a:gd name="connsiteX13" fmla="*/ 27827 w 1545066"/>
                <a:gd name="connsiteY13" fmla="*/ 552933 h 850204"/>
                <a:gd name="connsiteX14" fmla="*/ 291932 w 1545066"/>
                <a:gd name="connsiteY14" fmla="*/ 144599 h 850204"/>
                <a:gd name="connsiteX15" fmla="*/ 923290 w 1545066"/>
                <a:gd name="connsiteY15" fmla="*/ 6693 h 850204"/>
                <a:gd name="connsiteX16" fmla="*/ 1260397 w 1545066"/>
                <a:gd name="connsiteY16" fmla="*/ 145932 h 850204"/>
                <a:gd name="connsiteX17" fmla="*/ 1396688 w 1545066"/>
                <a:gd name="connsiteY17" fmla="*/ 257336 h 85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5066" h="850204">
                  <a:moveTo>
                    <a:pt x="1396688" y="257336"/>
                  </a:moveTo>
                  <a:cubicBezTo>
                    <a:pt x="1438120" y="299202"/>
                    <a:pt x="1474315" y="346070"/>
                    <a:pt x="1501555" y="398749"/>
                  </a:cubicBezTo>
                  <a:cubicBezTo>
                    <a:pt x="1515174" y="425088"/>
                    <a:pt x="1526249" y="453895"/>
                    <a:pt x="1535472" y="484305"/>
                  </a:cubicBezTo>
                  <a:lnTo>
                    <a:pt x="1545066" y="524331"/>
                  </a:lnTo>
                  <a:lnTo>
                    <a:pt x="1280176" y="798799"/>
                  </a:lnTo>
                  <a:lnTo>
                    <a:pt x="1240517" y="803924"/>
                  </a:lnTo>
                  <a:cubicBezTo>
                    <a:pt x="1223868" y="805875"/>
                    <a:pt x="1210454" y="807110"/>
                    <a:pt x="1202311" y="807073"/>
                  </a:cubicBezTo>
                  <a:cubicBezTo>
                    <a:pt x="1190974" y="756691"/>
                    <a:pt x="1193682" y="587866"/>
                    <a:pt x="1138841" y="511317"/>
                  </a:cubicBezTo>
                  <a:cubicBezTo>
                    <a:pt x="1083999" y="434768"/>
                    <a:pt x="958952" y="370500"/>
                    <a:pt x="873259" y="347778"/>
                  </a:cubicBezTo>
                  <a:cubicBezTo>
                    <a:pt x="787565" y="325055"/>
                    <a:pt x="700959" y="344219"/>
                    <a:pt x="624680" y="374982"/>
                  </a:cubicBezTo>
                  <a:cubicBezTo>
                    <a:pt x="548400" y="405744"/>
                    <a:pt x="458748" y="456539"/>
                    <a:pt x="415581" y="532351"/>
                  </a:cubicBezTo>
                  <a:cubicBezTo>
                    <a:pt x="372415" y="608164"/>
                    <a:pt x="364904" y="729351"/>
                    <a:pt x="365679" y="829857"/>
                  </a:cubicBezTo>
                  <a:cubicBezTo>
                    <a:pt x="252427" y="837550"/>
                    <a:pt x="41049" y="861040"/>
                    <a:pt x="0" y="844340"/>
                  </a:cubicBezTo>
                  <a:cubicBezTo>
                    <a:pt x="3489" y="765378"/>
                    <a:pt x="8777" y="680027"/>
                    <a:pt x="27827" y="552933"/>
                  </a:cubicBezTo>
                  <a:cubicBezTo>
                    <a:pt x="46094" y="469025"/>
                    <a:pt x="149753" y="236758"/>
                    <a:pt x="291932" y="144599"/>
                  </a:cubicBezTo>
                  <a:cubicBezTo>
                    <a:pt x="470802" y="38930"/>
                    <a:pt x="671883" y="-20866"/>
                    <a:pt x="923290" y="6693"/>
                  </a:cubicBezTo>
                  <a:cubicBezTo>
                    <a:pt x="1058019" y="8700"/>
                    <a:pt x="1164021" y="80591"/>
                    <a:pt x="1260397" y="145932"/>
                  </a:cubicBezTo>
                  <a:cubicBezTo>
                    <a:pt x="1308587" y="178604"/>
                    <a:pt x="1355256" y="215469"/>
                    <a:pt x="1396688" y="25733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166E49C-3BB5-99B2-C76A-3BC47A7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6524" flipH="1">
            <a:off x="7296309" y="5207789"/>
            <a:ext cx="1275934" cy="1702175"/>
          </a:xfrm>
          <a:custGeom>
            <a:avLst/>
            <a:gdLst>
              <a:gd name="connsiteX0" fmla="*/ 413414 w 1275934"/>
              <a:gd name="connsiteY0" fmla="*/ 0 h 1702175"/>
              <a:gd name="connsiteX1" fmla="*/ 304774 w 1275934"/>
              <a:gd name="connsiteY1" fmla="*/ 110998 h 1702175"/>
              <a:gd name="connsiteX2" fmla="*/ 198285 w 1275934"/>
              <a:gd name="connsiteY2" fmla="*/ 278691 h 1702175"/>
              <a:gd name="connsiteX3" fmla="*/ 77239 w 1275934"/>
              <a:gd name="connsiteY3" fmla="*/ 584221 h 1702175"/>
              <a:gd name="connsiteX4" fmla="*/ 129 w 1275934"/>
              <a:gd name="connsiteY4" fmla="*/ 1087733 h 1702175"/>
              <a:gd name="connsiteX5" fmla="*/ 40732 w 1275934"/>
              <a:gd name="connsiteY5" fmla="*/ 1520787 h 1702175"/>
              <a:gd name="connsiteX6" fmla="*/ 86143 w 1275934"/>
              <a:gd name="connsiteY6" fmla="*/ 1702175 h 1702175"/>
              <a:gd name="connsiteX7" fmla="*/ 298850 w 1275934"/>
              <a:gd name="connsiteY7" fmla="*/ 1683349 h 1702175"/>
              <a:gd name="connsiteX8" fmla="*/ 288155 w 1275934"/>
              <a:gd name="connsiteY8" fmla="*/ 1645610 h 1702175"/>
              <a:gd name="connsiteX9" fmla="*/ 255343 w 1275934"/>
              <a:gd name="connsiteY9" fmla="*/ 1511493 h 1702175"/>
              <a:gd name="connsiteX10" fmla="*/ 220627 w 1275934"/>
              <a:gd name="connsiteY10" fmla="*/ 1285491 h 1702175"/>
              <a:gd name="connsiteX11" fmla="*/ 226319 w 1275934"/>
              <a:gd name="connsiteY11" fmla="*/ 1254353 h 1702175"/>
              <a:gd name="connsiteX12" fmla="*/ 391543 w 1275934"/>
              <a:gd name="connsiteY12" fmla="*/ 1344187 h 1702175"/>
              <a:gd name="connsiteX13" fmla="*/ 621298 w 1275934"/>
              <a:gd name="connsiteY13" fmla="*/ 1412444 h 1702175"/>
              <a:gd name="connsiteX14" fmla="*/ 825462 w 1275934"/>
              <a:gd name="connsiteY14" fmla="*/ 1420715 h 1702175"/>
              <a:gd name="connsiteX15" fmla="*/ 1082885 w 1275934"/>
              <a:gd name="connsiteY15" fmla="*/ 1355189 h 1702175"/>
              <a:gd name="connsiteX16" fmla="*/ 1245658 w 1275934"/>
              <a:gd name="connsiteY16" fmla="*/ 1250763 h 1702175"/>
              <a:gd name="connsiteX17" fmla="*/ 1262468 w 1275934"/>
              <a:gd name="connsiteY17" fmla="*/ 1200735 h 1702175"/>
              <a:gd name="connsiteX18" fmla="*/ 1096926 w 1275934"/>
              <a:gd name="connsiteY18" fmla="*/ 1125848 h 1702175"/>
              <a:gd name="connsiteX19" fmla="*/ 839504 w 1275934"/>
              <a:gd name="connsiteY19" fmla="*/ 1065003 h 1702175"/>
              <a:gd name="connsiteX20" fmla="*/ 493598 w 1275934"/>
              <a:gd name="connsiteY20" fmla="*/ 1063826 h 1702175"/>
              <a:gd name="connsiteX21" fmla="*/ 383995 w 1275934"/>
              <a:gd name="connsiteY21" fmla="*/ 1050201 h 1702175"/>
              <a:gd name="connsiteX22" fmla="*/ 604208 w 1275934"/>
              <a:gd name="connsiteY22" fmla="*/ 933314 h 1702175"/>
              <a:gd name="connsiteX23" fmla="*/ 784929 w 1275934"/>
              <a:gd name="connsiteY23" fmla="*/ 780538 h 1702175"/>
              <a:gd name="connsiteX24" fmla="*/ 927253 w 1275934"/>
              <a:gd name="connsiteY24" fmla="*/ 591816 h 1702175"/>
              <a:gd name="connsiteX25" fmla="*/ 967526 w 1275934"/>
              <a:gd name="connsiteY25" fmla="*/ 455792 h 1702175"/>
              <a:gd name="connsiteX26" fmla="*/ 959418 w 1275934"/>
              <a:gd name="connsiteY26" fmla="*/ 451230 h 1702175"/>
              <a:gd name="connsiteX27" fmla="*/ 642608 w 1275934"/>
              <a:gd name="connsiteY27" fmla="*/ 523347 h 1702175"/>
              <a:gd name="connsiteX28" fmla="*/ 373188 w 1275934"/>
              <a:gd name="connsiteY28" fmla="*/ 675485 h 1702175"/>
              <a:gd name="connsiteX29" fmla="*/ 371596 w 1275934"/>
              <a:gd name="connsiteY29" fmla="*/ 647133 h 1702175"/>
              <a:gd name="connsiteX30" fmla="*/ 485545 w 1275934"/>
              <a:gd name="connsiteY30" fmla="*/ 436286 h 1702175"/>
              <a:gd name="connsiteX31" fmla="*/ 490122 w 1275934"/>
              <a:gd name="connsiteY31" fmla="*/ 213648 h 1702175"/>
              <a:gd name="connsiteX32" fmla="*/ 413414 w 1275934"/>
              <a:gd name="connsiteY32" fmla="*/ 0 h 170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75934" h="1702175">
                <a:moveTo>
                  <a:pt x="413414" y="0"/>
                </a:moveTo>
                <a:cubicBezTo>
                  <a:pt x="382900" y="11331"/>
                  <a:pt x="337913" y="70099"/>
                  <a:pt x="304774" y="110998"/>
                </a:cubicBezTo>
                <a:cubicBezTo>
                  <a:pt x="266900" y="157740"/>
                  <a:pt x="236207" y="199821"/>
                  <a:pt x="198285" y="278691"/>
                </a:cubicBezTo>
                <a:cubicBezTo>
                  <a:pt x="160363" y="357562"/>
                  <a:pt x="110266" y="449382"/>
                  <a:pt x="77239" y="584221"/>
                </a:cubicBezTo>
                <a:cubicBezTo>
                  <a:pt x="44213" y="719062"/>
                  <a:pt x="1840" y="934013"/>
                  <a:pt x="129" y="1087733"/>
                </a:cubicBezTo>
                <a:cubicBezTo>
                  <a:pt x="-1584" y="1241451"/>
                  <a:pt x="13884" y="1381282"/>
                  <a:pt x="40732" y="1520787"/>
                </a:cubicBezTo>
                <a:lnTo>
                  <a:pt x="86143" y="1702175"/>
                </a:lnTo>
                <a:lnTo>
                  <a:pt x="298850" y="1683349"/>
                </a:lnTo>
                <a:lnTo>
                  <a:pt x="288155" y="1645610"/>
                </a:lnTo>
                <a:cubicBezTo>
                  <a:pt x="275655" y="1599248"/>
                  <a:pt x="264255" y="1552473"/>
                  <a:pt x="255343" y="1511493"/>
                </a:cubicBezTo>
                <a:cubicBezTo>
                  <a:pt x="237520" y="1429532"/>
                  <a:pt x="225464" y="1328347"/>
                  <a:pt x="220627" y="1285491"/>
                </a:cubicBezTo>
                <a:cubicBezTo>
                  <a:pt x="215790" y="1242634"/>
                  <a:pt x="215241" y="1246646"/>
                  <a:pt x="226319" y="1254353"/>
                </a:cubicBezTo>
                <a:cubicBezTo>
                  <a:pt x="237397" y="1262059"/>
                  <a:pt x="325713" y="1317839"/>
                  <a:pt x="391543" y="1344187"/>
                </a:cubicBezTo>
                <a:cubicBezTo>
                  <a:pt x="457372" y="1370536"/>
                  <a:pt x="548979" y="1399690"/>
                  <a:pt x="621298" y="1412444"/>
                </a:cubicBezTo>
                <a:cubicBezTo>
                  <a:pt x="693618" y="1425199"/>
                  <a:pt x="748530" y="1430257"/>
                  <a:pt x="825462" y="1420715"/>
                </a:cubicBezTo>
                <a:cubicBezTo>
                  <a:pt x="902393" y="1411172"/>
                  <a:pt x="1012852" y="1383514"/>
                  <a:pt x="1082885" y="1355189"/>
                </a:cubicBezTo>
                <a:cubicBezTo>
                  <a:pt x="1152918" y="1326864"/>
                  <a:pt x="1215728" y="1276505"/>
                  <a:pt x="1245658" y="1250763"/>
                </a:cubicBezTo>
                <a:cubicBezTo>
                  <a:pt x="1275588" y="1225020"/>
                  <a:pt x="1287257" y="1221554"/>
                  <a:pt x="1262468" y="1200735"/>
                </a:cubicBezTo>
                <a:cubicBezTo>
                  <a:pt x="1237680" y="1179916"/>
                  <a:pt x="1167420" y="1148470"/>
                  <a:pt x="1096926" y="1125848"/>
                </a:cubicBezTo>
                <a:cubicBezTo>
                  <a:pt x="1026431" y="1103227"/>
                  <a:pt x="940058" y="1075340"/>
                  <a:pt x="839504" y="1065003"/>
                </a:cubicBezTo>
                <a:cubicBezTo>
                  <a:pt x="738949" y="1054666"/>
                  <a:pt x="569517" y="1066293"/>
                  <a:pt x="493598" y="1063826"/>
                </a:cubicBezTo>
                <a:cubicBezTo>
                  <a:pt x="417680" y="1061360"/>
                  <a:pt x="377861" y="1057635"/>
                  <a:pt x="383995" y="1050201"/>
                </a:cubicBezTo>
                <a:cubicBezTo>
                  <a:pt x="390128" y="1042768"/>
                  <a:pt x="537386" y="978258"/>
                  <a:pt x="604208" y="933314"/>
                </a:cubicBezTo>
                <a:cubicBezTo>
                  <a:pt x="671031" y="888370"/>
                  <a:pt x="731089" y="837455"/>
                  <a:pt x="784929" y="780538"/>
                </a:cubicBezTo>
                <a:cubicBezTo>
                  <a:pt x="838771" y="723622"/>
                  <a:pt x="898172" y="646701"/>
                  <a:pt x="927253" y="591816"/>
                </a:cubicBezTo>
                <a:cubicBezTo>
                  <a:pt x="952699" y="543792"/>
                  <a:pt x="980370" y="474232"/>
                  <a:pt x="967526" y="455792"/>
                </a:cubicBezTo>
                <a:cubicBezTo>
                  <a:pt x="965692" y="453157"/>
                  <a:pt x="963031" y="451566"/>
                  <a:pt x="959418" y="451230"/>
                </a:cubicBezTo>
                <a:cubicBezTo>
                  <a:pt x="930516" y="448543"/>
                  <a:pt x="740312" y="485972"/>
                  <a:pt x="642608" y="523347"/>
                </a:cubicBezTo>
                <a:cubicBezTo>
                  <a:pt x="544902" y="560724"/>
                  <a:pt x="418356" y="654855"/>
                  <a:pt x="373188" y="675485"/>
                </a:cubicBezTo>
                <a:cubicBezTo>
                  <a:pt x="328020" y="696116"/>
                  <a:pt x="352870" y="687000"/>
                  <a:pt x="371596" y="647133"/>
                </a:cubicBezTo>
                <a:cubicBezTo>
                  <a:pt x="390322" y="607266"/>
                  <a:pt x="468078" y="521773"/>
                  <a:pt x="485545" y="436286"/>
                </a:cubicBezTo>
                <a:cubicBezTo>
                  <a:pt x="502680" y="352426"/>
                  <a:pt x="502485" y="307479"/>
                  <a:pt x="490122" y="213648"/>
                </a:cubicBezTo>
                <a:cubicBezTo>
                  <a:pt x="474829" y="135158"/>
                  <a:pt x="456534" y="74219"/>
                  <a:pt x="413414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A36D83F-5CFA-0F42-AEB3-1EF25A7B7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6524" flipH="1">
            <a:off x="7296309" y="5207789"/>
            <a:ext cx="1275934" cy="1702175"/>
          </a:xfrm>
          <a:custGeom>
            <a:avLst/>
            <a:gdLst>
              <a:gd name="connsiteX0" fmla="*/ 413414 w 1275934"/>
              <a:gd name="connsiteY0" fmla="*/ 0 h 1702175"/>
              <a:gd name="connsiteX1" fmla="*/ 304774 w 1275934"/>
              <a:gd name="connsiteY1" fmla="*/ 110998 h 1702175"/>
              <a:gd name="connsiteX2" fmla="*/ 198285 w 1275934"/>
              <a:gd name="connsiteY2" fmla="*/ 278691 h 1702175"/>
              <a:gd name="connsiteX3" fmla="*/ 77239 w 1275934"/>
              <a:gd name="connsiteY3" fmla="*/ 584221 h 1702175"/>
              <a:gd name="connsiteX4" fmla="*/ 129 w 1275934"/>
              <a:gd name="connsiteY4" fmla="*/ 1087733 h 1702175"/>
              <a:gd name="connsiteX5" fmla="*/ 40732 w 1275934"/>
              <a:gd name="connsiteY5" fmla="*/ 1520787 h 1702175"/>
              <a:gd name="connsiteX6" fmla="*/ 86143 w 1275934"/>
              <a:gd name="connsiteY6" fmla="*/ 1702175 h 1702175"/>
              <a:gd name="connsiteX7" fmla="*/ 298850 w 1275934"/>
              <a:gd name="connsiteY7" fmla="*/ 1683349 h 1702175"/>
              <a:gd name="connsiteX8" fmla="*/ 288155 w 1275934"/>
              <a:gd name="connsiteY8" fmla="*/ 1645610 h 1702175"/>
              <a:gd name="connsiteX9" fmla="*/ 255343 w 1275934"/>
              <a:gd name="connsiteY9" fmla="*/ 1511493 h 1702175"/>
              <a:gd name="connsiteX10" fmla="*/ 220627 w 1275934"/>
              <a:gd name="connsiteY10" fmla="*/ 1285491 h 1702175"/>
              <a:gd name="connsiteX11" fmla="*/ 226319 w 1275934"/>
              <a:gd name="connsiteY11" fmla="*/ 1254353 h 1702175"/>
              <a:gd name="connsiteX12" fmla="*/ 391543 w 1275934"/>
              <a:gd name="connsiteY12" fmla="*/ 1344187 h 1702175"/>
              <a:gd name="connsiteX13" fmla="*/ 621298 w 1275934"/>
              <a:gd name="connsiteY13" fmla="*/ 1412444 h 1702175"/>
              <a:gd name="connsiteX14" fmla="*/ 825462 w 1275934"/>
              <a:gd name="connsiteY14" fmla="*/ 1420715 h 1702175"/>
              <a:gd name="connsiteX15" fmla="*/ 1082885 w 1275934"/>
              <a:gd name="connsiteY15" fmla="*/ 1355189 h 1702175"/>
              <a:gd name="connsiteX16" fmla="*/ 1245658 w 1275934"/>
              <a:gd name="connsiteY16" fmla="*/ 1250763 h 1702175"/>
              <a:gd name="connsiteX17" fmla="*/ 1262468 w 1275934"/>
              <a:gd name="connsiteY17" fmla="*/ 1200735 h 1702175"/>
              <a:gd name="connsiteX18" fmla="*/ 1096926 w 1275934"/>
              <a:gd name="connsiteY18" fmla="*/ 1125848 h 1702175"/>
              <a:gd name="connsiteX19" fmla="*/ 839504 w 1275934"/>
              <a:gd name="connsiteY19" fmla="*/ 1065003 h 1702175"/>
              <a:gd name="connsiteX20" fmla="*/ 493598 w 1275934"/>
              <a:gd name="connsiteY20" fmla="*/ 1063826 h 1702175"/>
              <a:gd name="connsiteX21" fmla="*/ 383995 w 1275934"/>
              <a:gd name="connsiteY21" fmla="*/ 1050201 h 1702175"/>
              <a:gd name="connsiteX22" fmla="*/ 604208 w 1275934"/>
              <a:gd name="connsiteY22" fmla="*/ 933314 h 1702175"/>
              <a:gd name="connsiteX23" fmla="*/ 784929 w 1275934"/>
              <a:gd name="connsiteY23" fmla="*/ 780538 h 1702175"/>
              <a:gd name="connsiteX24" fmla="*/ 927253 w 1275934"/>
              <a:gd name="connsiteY24" fmla="*/ 591816 h 1702175"/>
              <a:gd name="connsiteX25" fmla="*/ 967526 w 1275934"/>
              <a:gd name="connsiteY25" fmla="*/ 455792 h 1702175"/>
              <a:gd name="connsiteX26" fmla="*/ 959418 w 1275934"/>
              <a:gd name="connsiteY26" fmla="*/ 451230 h 1702175"/>
              <a:gd name="connsiteX27" fmla="*/ 642608 w 1275934"/>
              <a:gd name="connsiteY27" fmla="*/ 523347 h 1702175"/>
              <a:gd name="connsiteX28" fmla="*/ 373188 w 1275934"/>
              <a:gd name="connsiteY28" fmla="*/ 675485 h 1702175"/>
              <a:gd name="connsiteX29" fmla="*/ 371596 w 1275934"/>
              <a:gd name="connsiteY29" fmla="*/ 647133 h 1702175"/>
              <a:gd name="connsiteX30" fmla="*/ 485545 w 1275934"/>
              <a:gd name="connsiteY30" fmla="*/ 436286 h 1702175"/>
              <a:gd name="connsiteX31" fmla="*/ 490122 w 1275934"/>
              <a:gd name="connsiteY31" fmla="*/ 213648 h 1702175"/>
              <a:gd name="connsiteX32" fmla="*/ 413414 w 1275934"/>
              <a:gd name="connsiteY32" fmla="*/ 0 h 170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75934" h="1702175">
                <a:moveTo>
                  <a:pt x="413414" y="0"/>
                </a:moveTo>
                <a:cubicBezTo>
                  <a:pt x="382900" y="11331"/>
                  <a:pt x="337913" y="70099"/>
                  <a:pt x="304774" y="110998"/>
                </a:cubicBezTo>
                <a:cubicBezTo>
                  <a:pt x="266900" y="157740"/>
                  <a:pt x="236207" y="199821"/>
                  <a:pt x="198285" y="278691"/>
                </a:cubicBezTo>
                <a:cubicBezTo>
                  <a:pt x="160363" y="357562"/>
                  <a:pt x="110266" y="449382"/>
                  <a:pt x="77239" y="584221"/>
                </a:cubicBezTo>
                <a:cubicBezTo>
                  <a:pt x="44213" y="719062"/>
                  <a:pt x="1840" y="934013"/>
                  <a:pt x="129" y="1087733"/>
                </a:cubicBezTo>
                <a:cubicBezTo>
                  <a:pt x="-1584" y="1241451"/>
                  <a:pt x="13884" y="1381282"/>
                  <a:pt x="40732" y="1520787"/>
                </a:cubicBezTo>
                <a:lnTo>
                  <a:pt x="86143" y="1702175"/>
                </a:lnTo>
                <a:lnTo>
                  <a:pt x="298850" y="1683349"/>
                </a:lnTo>
                <a:lnTo>
                  <a:pt x="288155" y="1645610"/>
                </a:lnTo>
                <a:cubicBezTo>
                  <a:pt x="275655" y="1599248"/>
                  <a:pt x="264255" y="1552473"/>
                  <a:pt x="255343" y="1511493"/>
                </a:cubicBezTo>
                <a:cubicBezTo>
                  <a:pt x="237520" y="1429532"/>
                  <a:pt x="225464" y="1328347"/>
                  <a:pt x="220627" y="1285491"/>
                </a:cubicBezTo>
                <a:cubicBezTo>
                  <a:pt x="215790" y="1242634"/>
                  <a:pt x="215241" y="1246646"/>
                  <a:pt x="226319" y="1254353"/>
                </a:cubicBezTo>
                <a:cubicBezTo>
                  <a:pt x="237397" y="1262059"/>
                  <a:pt x="325713" y="1317839"/>
                  <a:pt x="391543" y="1344187"/>
                </a:cubicBezTo>
                <a:cubicBezTo>
                  <a:pt x="457372" y="1370536"/>
                  <a:pt x="548979" y="1399690"/>
                  <a:pt x="621298" y="1412444"/>
                </a:cubicBezTo>
                <a:cubicBezTo>
                  <a:pt x="693618" y="1425199"/>
                  <a:pt x="748530" y="1430257"/>
                  <a:pt x="825462" y="1420715"/>
                </a:cubicBezTo>
                <a:cubicBezTo>
                  <a:pt x="902393" y="1411172"/>
                  <a:pt x="1012852" y="1383514"/>
                  <a:pt x="1082885" y="1355189"/>
                </a:cubicBezTo>
                <a:cubicBezTo>
                  <a:pt x="1152918" y="1326864"/>
                  <a:pt x="1215728" y="1276505"/>
                  <a:pt x="1245658" y="1250763"/>
                </a:cubicBezTo>
                <a:cubicBezTo>
                  <a:pt x="1275588" y="1225020"/>
                  <a:pt x="1287257" y="1221554"/>
                  <a:pt x="1262468" y="1200735"/>
                </a:cubicBezTo>
                <a:cubicBezTo>
                  <a:pt x="1237680" y="1179916"/>
                  <a:pt x="1167420" y="1148470"/>
                  <a:pt x="1096926" y="1125848"/>
                </a:cubicBezTo>
                <a:cubicBezTo>
                  <a:pt x="1026431" y="1103227"/>
                  <a:pt x="940058" y="1075340"/>
                  <a:pt x="839504" y="1065003"/>
                </a:cubicBezTo>
                <a:cubicBezTo>
                  <a:pt x="738949" y="1054666"/>
                  <a:pt x="569517" y="1066293"/>
                  <a:pt x="493598" y="1063826"/>
                </a:cubicBezTo>
                <a:cubicBezTo>
                  <a:pt x="417680" y="1061360"/>
                  <a:pt x="377861" y="1057635"/>
                  <a:pt x="383995" y="1050201"/>
                </a:cubicBezTo>
                <a:cubicBezTo>
                  <a:pt x="390128" y="1042768"/>
                  <a:pt x="537386" y="978258"/>
                  <a:pt x="604208" y="933314"/>
                </a:cubicBezTo>
                <a:cubicBezTo>
                  <a:pt x="671031" y="888370"/>
                  <a:pt x="731089" y="837455"/>
                  <a:pt x="784929" y="780538"/>
                </a:cubicBezTo>
                <a:cubicBezTo>
                  <a:pt x="838771" y="723622"/>
                  <a:pt x="898172" y="646701"/>
                  <a:pt x="927253" y="591816"/>
                </a:cubicBezTo>
                <a:cubicBezTo>
                  <a:pt x="952699" y="543792"/>
                  <a:pt x="980370" y="474232"/>
                  <a:pt x="967526" y="455792"/>
                </a:cubicBezTo>
                <a:cubicBezTo>
                  <a:pt x="965692" y="453157"/>
                  <a:pt x="963031" y="451566"/>
                  <a:pt x="959418" y="451230"/>
                </a:cubicBezTo>
                <a:cubicBezTo>
                  <a:pt x="930516" y="448543"/>
                  <a:pt x="740312" y="485972"/>
                  <a:pt x="642608" y="523347"/>
                </a:cubicBezTo>
                <a:cubicBezTo>
                  <a:pt x="544902" y="560724"/>
                  <a:pt x="418356" y="654855"/>
                  <a:pt x="373188" y="675485"/>
                </a:cubicBezTo>
                <a:cubicBezTo>
                  <a:pt x="328020" y="696116"/>
                  <a:pt x="352870" y="687000"/>
                  <a:pt x="371596" y="647133"/>
                </a:cubicBezTo>
                <a:cubicBezTo>
                  <a:pt x="390322" y="607266"/>
                  <a:pt x="468078" y="521773"/>
                  <a:pt x="485545" y="436286"/>
                </a:cubicBezTo>
                <a:cubicBezTo>
                  <a:pt x="502680" y="352426"/>
                  <a:pt x="502485" y="307479"/>
                  <a:pt x="490122" y="213648"/>
                </a:cubicBezTo>
                <a:cubicBezTo>
                  <a:pt x="474829" y="135158"/>
                  <a:pt x="456534" y="74219"/>
                  <a:pt x="413414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dirty="0">
                <a:solidFill>
                  <a:schemeClr val="tx2"/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71D4A-D43A-7D90-AB41-C5A572E7A8FF}"/>
              </a:ext>
            </a:extLst>
          </p:cNvPr>
          <p:cNvSpPr txBox="1"/>
          <p:nvPr/>
        </p:nvSpPr>
        <p:spPr>
          <a:xfrm>
            <a:off x="10771479" y="6349998"/>
            <a:ext cx="852312" cy="365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948CB"/>
                </a:solidFill>
                <a:ea typeface="Calibri"/>
                <a:cs typeface="Calibri"/>
                <a:hlinkClick r:id="rId5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373</cp:revision>
  <dcterms:created xsi:type="dcterms:W3CDTF">2021-04-29T18:58:34Z</dcterms:created>
  <dcterms:modified xsi:type="dcterms:W3CDTF">2023-10-24T04:33:06Z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